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5" d="100"/>
          <a:sy n="105" d="100"/>
        </p:scale>
        <p:origin x="-112" y="-288"/>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2967331108"/>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8" name="Shape 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8" name="Shape 1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4" name="Shape 1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5" name="Shape 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9" name="Shape 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8"/>
        <p:cNvGrpSpPr/>
        <p:nvPr/>
      </p:nvGrpSpPr>
      <p:grpSpPr>
        <a:xfrm>
          <a:off x="0" y="0"/>
          <a:ext cx="0" cy="0"/>
          <a:chOff x="0" y="0"/>
          <a:chExt cx="0" cy="0"/>
        </a:xfrm>
      </p:grpSpPr>
      <p:sp>
        <p:nvSpPr>
          <p:cNvPr id="9" name="Shape 9"/>
          <p:cNvSpPr/>
          <p:nvPr/>
        </p:nvSpPr>
        <p:spPr>
          <a:xfrm>
            <a:off x="4286250" y="0"/>
            <a:ext cx="72300" cy="5143499"/>
          </a:xfrm>
          <a:prstGeom prst="rect">
            <a:avLst/>
          </a:prstGeom>
          <a:solidFill>
            <a:schemeClr val="dk2"/>
          </a:solidFill>
          <a:ln>
            <a:noFill/>
          </a:ln>
        </p:spPr>
        <p:txBody>
          <a:bodyPr lIns="91425" tIns="91425" rIns="91425" bIns="91425" anchor="ctr" anchorCtr="0">
            <a:noAutofit/>
          </a:bodyPr>
          <a:lstStyle/>
          <a:p>
            <a:pPr>
              <a:spcBef>
                <a:spcPts val="0"/>
              </a:spcBef>
              <a:buNone/>
            </a:pPr>
            <a:endParaRPr/>
          </a:p>
        </p:txBody>
      </p:sp>
      <p:sp>
        <p:nvSpPr>
          <p:cNvPr id="10" name="Shape 10"/>
          <p:cNvSpPr/>
          <p:nvPr/>
        </p:nvSpPr>
        <p:spPr>
          <a:xfrm>
            <a:off x="4358475" y="0"/>
            <a:ext cx="3853199" cy="5143499"/>
          </a:xfrm>
          <a:prstGeom prst="rect">
            <a:avLst/>
          </a:prstGeom>
          <a:solidFill>
            <a:schemeClr val="accent5"/>
          </a:solidFill>
          <a:ln>
            <a:noFill/>
          </a:ln>
        </p:spPr>
        <p:txBody>
          <a:bodyPr lIns="91425" tIns="91425" rIns="91425" bIns="91425" anchor="ctr" anchorCtr="0">
            <a:noAutofit/>
          </a:bodyPr>
          <a:lstStyle/>
          <a:p>
            <a:pPr>
              <a:spcBef>
                <a:spcPts val="0"/>
              </a:spcBef>
              <a:buNone/>
            </a:pPr>
            <a:endParaRPr/>
          </a:p>
        </p:txBody>
      </p:sp>
      <p:sp>
        <p:nvSpPr>
          <p:cNvPr id="11" name="Shape 11"/>
          <p:cNvSpPr txBox="1">
            <a:spLocks noGrp="1"/>
          </p:cNvSpPr>
          <p:nvPr>
            <p:ph type="ctrTitle"/>
          </p:nvPr>
        </p:nvSpPr>
        <p:spPr>
          <a:xfrm>
            <a:off x="344250" y="1403850"/>
            <a:ext cx="8455500" cy="2146800"/>
          </a:xfrm>
          <a:prstGeom prst="rect">
            <a:avLst/>
          </a:prstGeom>
          <a:solidFill>
            <a:srgbClr val="FFFFFF"/>
          </a:solidFill>
        </p:spPr>
        <p:txBody>
          <a:bodyPr lIns="91425" tIns="91425" rIns="91425" bIns="91425" anchor="ctr" anchorCtr="0"/>
          <a:lstStyle>
            <a:lvl1pPr algn="ctr">
              <a:spcBef>
                <a:spcPts val="0"/>
              </a:spcBef>
              <a:buSzPct val="100000"/>
              <a:buFont typeface="Playfair Display"/>
              <a:defRPr sz="6800" b="1">
                <a:latin typeface="Playfair Display"/>
                <a:ea typeface="Playfair Display"/>
                <a:cs typeface="Playfair Display"/>
                <a:sym typeface="Playfair Display"/>
              </a:defRPr>
            </a:lvl1pPr>
            <a:lvl2pPr algn="ctr">
              <a:spcBef>
                <a:spcPts val="0"/>
              </a:spcBef>
              <a:buSzPct val="100000"/>
              <a:buFont typeface="Playfair Display"/>
              <a:defRPr sz="6800" b="1">
                <a:latin typeface="Playfair Display"/>
                <a:ea typeface="Playfair Display"/>
                <a:cs typeface="Playfair Display"/>
                <a:sym typeface="Playfair Display"/>
              </a:defRPr>
            </a:lvl2pPr>
            <a:lvl3pPr algn="ctr">
              <a:spcBef>
                <a:spcPts val="0"/>
              </a:spcBef>
              <a:buSzPct val="100000"/>
              <a:buFont typeface="Playfair Display"/>
              <a:defRPr sz="6800" b="1">
                <a:latin typeface="Playfair Display"/>
                <a:ea typeface="Playfair Display"/>
                <a:cs typeface="Playfair Display"/>
                <a:sym typeface="Playfair Display"/>
              </a:defRPr>
            </a:lvl3pPr>
            <a:lvl4pPr algn="ctr">
              <a:spcBef>
                <a:spcPts val="0"/>
              </a:spcBef>
              <a:buSzPct val="100000"/>
              <a:buFont typeface="Playfair Display"/>
              <a:defRPr sz="6800" b="1">
                <a:latin typeface="Playfair Display"/>
                <a:ea typeface="Playfair Display"/>
                <a:cs typeface="Playfair Display"/>
                <a:sym typeface="Playfair Display"/>
              </a:defRPr>
            </a:lvl4pPr>
            <a:lvl5pPr algn="ctr">
              <a:spcBef>
                <a:spcPts val="0"/>
              </a:spcBef>
              <a:buSzPct val="100000"/>
              <a:buFont typeface="Playfair Display"/>
              <a:defRPr sz="6800" b="1">
                <a:latin typeface="Playfair Display"/>
                <a:ea typeface="Playfair Display"/>
                <a:cs typeface="Playfair Display"/>
                <a:sym typeface="Playfair Display"/>
              </a:defRPr>
            </a:lvl5pPr>
            <a:lvl6pPr algn="ctr">
              <a:spcBef>
                <a:spcPts val="0"/>
              </a:spcBef>
              <a:buSzPct val="100000"/>
              <a:buFont typeface="Playfair Display"/>
              <a:defRPr sz="6800" b="1">
                <a:latin typeface="Playfair Display"/>
                <a:ea typeface="Playfair Display"/>
                <a:cs typeface="Playfair Display"/>
                <a:sym typeface="Playfair Display"/>
              </a:defRPr>
            </a:lvl6pPr>
            <a:lvl7pPr algn="ctr">
              <a:spcBef>
                <a:spcPts val="0"/>
              </a:spcBef>
              <a:buSzPct val="100000"/>
              <a:buFont typeface="Playfair Display"/>
              <a:defRPr sz="6800" b="1">
                <a:latin typeface="Playfair Display"/>
                <a:ea typeface="Playfair Display"/>
                <a:cs typeface="Playfair Display"/>
                <a:sym typeface="Playfair Display"/>
              </a:defRPr>
            </a:lvl7pPr>
            <a:lvl8pPr algn="ctr">
              <a:spcBef>
                <a:spcPts val="0"/>
              </a:spcBef>
              <a:buSzPct val="100000"/>
              <a:buFont typeface="Playfair Display"/>
              <a:defRPr sz="6800" b="1">
                <a:latin typeface="Playfair Display"/>
                <a:ea typeface="Playfair Display"/>
                <a:cs typeface="Playfair Display"/>
                <a:sym typeface="Playfair Display"/>
              </a:defRPr>
            </a:lvl8pPr>
            <a:lvl9pPr algn="ctr">
              <a:spcBef>
                <a:spcPts val="0"/>
              </a:spcBef>
              <a:buSzPct val="100000"/>
              <a:buFont typeface="Playfair Display"/>
              <a:defRPr sz="6800" b="1">
                <a:latin typeface="Playfair Display"/>
                <a:ea typeface="Playfair Display"/>
                <a:cs typeface="Playfair Display"/>
                <a:sym typeface="Playfair Display"/>
              </a:defRPr>
            </a:lvl9pPr>
          </a:lstStyle>
          <a:p>
            <a:endParaRPr/>
          </a:p>
        </p:txBody>
      </p:sp>
      <p:sp>
        <p:nvSpPr>
          <p:cNvPr id="12" name="Shape 12"/>
          <p:cNvSpPr txBox="1">
            <a:spLocks noGrp="1"/>
          </p:cNvSpPr>
          <p:nvPr>
            <p:ph type="subTitle" idx="1"/>
          </p:nvPr>
        </p:nvSpPr>
        <p:spPr>
          <a:xfrm>
            <a:off x="344250" y="3550650"/>
            <a:ext cx="4910100" cy="577799"/>
          </a:xfrm>
          <a:prstGeom prst="rect">
            <a:avLst/>
          </a:prstGeom>
          <a:solidFill>
            <a:schemeClr val="dk2"/>
          </a:solidFill>
        </p:spPr>
        <p:txBody>
          <a:bodyPr lIns="91425" tIns="91425" rIns="91425" bIns="91425" anchor="ctr" anchorCtr="0"/>
          <a:lstStyle>
            <a:lvl1pPr>
              <a:lnSpc>
                <a:spcPct val="100000"/>
              </a:lnSpc>
              <a:spcBef>
                <a:spcPts val="0"/>
              </a:spcBef>
              <a:spcAft>
                <a:spcPts val="0"/>
              </a:spcAft>
              <a:buClr>
                <a:schemeClr val="lt1"/>
              </a:buClr>
              <a:buSzPct val="100000"/>
              <a:buFont typeface="Montserrat"/>
              <a:buNone/>
              <a:defRPr sz="2400" b="1">
                <a:solidFill>
                  <a:schemeClr val="lt1"/>
                </a:solidFill>
                <a:latin typeface="Montserrat"/>
                <a:ea typeface="Montserrat"/>
                <a:cs typeface="Montserrat"/>
                <a:sym typeface="Montserrat"/>
              </a:defRPr>
            </a:lvl1pPr>
            <a:lvl2pPr>
              <a:lnSpc>
                <a:spcPct val="100000"/>
              </a:lnSpc>
              <a:spcBef>
                <a:spcPts val="0"/>
              </a:spcBef>
              <a:spcAft>
                <a:spcPts val="0"/>
              </a:spcAft>
              <a:buClr>
                <a:schemeClr val="lt1"/>
              </a:buClr>
              <a:buSzPct val="100000"/>
              <a:buFont typeface="Montserrat"/>
              <a:buNone/>
              <a:defRPr sz="2400" b="1">
                <a:solidFill>
                  <a:schemeClr val="lt1"/>
                </a:solidFill>
                <a:latin typeface="Montserrat"/>
                <a:ea typeface="Montserrat"/>
                <a:cs typeface="Montserrat"/>
                <a:sym typeface="Montserrat"/>
              </a:defRPr>
            </a:lvl2pPr>
            <a:lvl3pPr>
              <a:lnSpc>
                <a:spcPct val="100000"/>
              </a:lnSpc>
              <a:spcBef>
                <a:spcPts val="0"/>
              </a:spcBef>
              <a:spcAft>
                <a:spcPts val="0"/>
              </a:spcAft>
              <a:buClr>
                <a:schemeClr val="lt1"/>
              </a:buClr>
              <a:buSzPct val="100000"/>
              <a:buFont typeface="Montserrat"/>
              <a:buNone/>
              <a:defRPr sz="2400" b="1">
                <a:solidFill>
                  <a:schemeClr val="lt1"/>
                </a:solidFill>
                <a:latin typeface="Montserrat"/>
                <a:ea typeface="Montserrat"/>
                <a:cs typeface="Montserrat"/>
                <a:sym typeface="Montserrat"/>
              </a:defRPr>
            </a:lvl3pPr>
            <a:lvl4pPr>
              <a:lnSpc>
                <a:spcPct val="100000"/>
              </a:lnSpc>
              <a:spcBef>
                <a:spcPts val="0"/>
              </a:spcBef>
              <a:spcAft>
                <a:spcPts val="0"/>
              </a:spcAft>
              <a:buClr>
                <a:schemeClr val="lt1"/>
              </a:buClr>
              <a:buSzPct val="100000"/>
              <a:buFont typeface="Montserrat"/>
              <a:buNone/>
              <a:defRPr sz="2400" b="1">
                <a:solidFill>
                  <a:schemeClr val="lt1"/>
                </a:solidFill>
                <a:latin typeface="Montserrat"/>
                <a:ea typeface="Montserrat"/>
                <a:cs typeface="Montserrat"/>
                <a:sym typeface="Montserrat"/>
              </a:defRPr>
            </a:lvl4pPr>
            <a:lvl5pPr>
              <a:lnSpc>
                <a:spcPct val="100000"/>
              </a:lnSpc>
              <a:spcBef>
                <a:spcPts val="0"/>
              </a:spcBef>
              <a:spcAft>
                <a:spcPts val="0"/>
              </a:spcAft>
              <a:buClr>
                <a:schemeClr val="lt1"/>
              </a:buClr>
              <a:buSzPct val="100000"/>
              <a:buFont typeface="Montserrat"/>
              <a:buNone/>
              <a:defRPr sz="2400" b="1">
                <a:solidFill>
                  <a:schemeClr val="lt1"/>
                </a:solidFill>
                <a:latin typeface="Montserrat"/>
                <a:ea typeface="Montserrat"/>
                <a:cs typeface="Montserrat"/>
                <a:sym typeface="Montserrat"/>
              </a:defRPr>
            </a:lvl5pPr>
            <a:lvl6pPr>
              <a:lnSpc>
                <a:spcPct val="100000"/>
              </a:lnSpc>
              <a:spcBef>
                <a:spcPts val="0"/>
              </a:spcBef>
              <a:spcAft>
                <a:spcPts val="0"/>
              </a:spcAft>
              <a:buClr>
                <a:schemeClr val="lt1"/>
              </a:buClr>
              <a:buSzPct val="100000"/>
              <a:buFont typeface="Montserrat"/>
              <a:buNone/>
              <a:defRPr sz="2400" b="1">
                <a:solidFill>
                  <a:schemeClr val="lt1"/>
                </a:solidFill>
                <a:latin typeface="Montserrat"/>
                <a:ea typeface="Montserrat"/>
                <a:cs typeface="Montserrat"/>
                <a:sym typeface="Montserrat"/>
              </a:defRPr>
            </a:lvl6pPr>
            <a:lvl7pPr>
              <a:lnSpc>
                <a:spcPct val="100000"/>
              </a:lnSpc>
              <a:spcBef>
                <a:spcPts val="0"/>
              </a:spcBef>
              <a:spcAft>
                <a:spcPts val="0"/>
              </a:spcAft>
              <a:buClr>
                <a:schemeClr val="lt1"/>
              </a:buClr>
              <a:buSzPct val="100000"/>
              <a:buFont typeface="Montserrat"/>
              <a:buNone/>
              <a:defRPr sz="2400" b="1">
                <a:solidFill>
                  <a:schemeClr val="lt1"/>
                </a:solidFill>
                <a:latin typeface="Montserrat"/>
                <a:ea typeface="Montserrat"/>
                <a:cs typeface="Montserrat"/>
                <a:sym typeface="Montserrat"/>
              </a:defRPr>
            </a:lvl7pPr>
            <a:lvl8pPr>
              <a:lnSpc>
                <a:spcPct val="100000"/>
              </a:lnSpc>
              <a:spcBef>
                <a:spcPts val="0"/>
              </a:spcBef>
              <a:spcAft>
                <a:spcPts val="0"/>
              </a:spcAft>
              <a:buClr>
                <a:schemeClr val="lt1"/>
              </a:buClr>
              <a:buSzPct val="100000"/>
              <a:buFont typeface="Montserrat"/>
              <a:buNone/>
              <a:defRPr sz="2400" b="1">
                <a:solidFill>
                  <a:schemeClr val="lt1"/>
                </a:solidFill>
                <a:latin typeface="Montserrat"/>
                <a:ea typeface="Montserrat"/>
                <a:cs typeface="Montserrat"/>
                <a:sym typeface="Montserrat"/>
              </a:defRPr>
            </a:lvl8pPr>
            <a:lvl9pPr>
              <a:lnSpc>
                <a:spcPct val="100000"/>
              </a:lnSpc>
              <a:spcBef>
                <a:spcPts val="0"/>
              </a:spcBef>
              <a:spcAft>
                <a:spcPts val="0"/>
              </a:spcAft>
              <a:buClr>
                <a:schemeClr val="lt1"/>
              </a:buClr>
              <a:buSzPct val="100000"/>
              <a:buFont typeface="Montserrat"/>
              <a:buNone/>
              <a:defRPr sz="2400" b="1">
                <a:solidFill>
                  <a:schemeClr val="lt1"/>
                </a:solidFill>
                <a:latin typeface="Montserrat"/>
                <a:ea typeface="Montserrat"/>
                <a:cs typeface="Montserrat"/>
                <a:sym typeface="Montserrat"/>
              </a:defRPr>
            </a:lvl9pPr>
          </a:lstStyle>
          <a:p>
            <a:endParaRPr/>
          </a:p>
        </p:txBody>
      </p:sp>
      <p:sp>
        <p:nvSpPr>
          <p:cNvPr id="13" name="Shape 13"/>
          <p:cNvSpPr txBox="1">
            <a:spLocks noGrp="1"/>
          </p:cNvSpPr>
          <p:nvPr>
            <p:ph type="sldNum" idx="12"/>
          </p:nvPr>
        </p:nvSpPr>
        <p:spPr>
          <a:xfrm>
            <a:off x="8497999" y="4688758"/>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311700" y="999925"/>
            <a:ext cx="8520599" cy="2146199"/>
          </a:xfrm>
          <a:prstGeom prst="rect">
            <a:avLst/>
          </a:prstGeom>
        </p:spPr>
        <p:txBody>
          <a:bodyPr lIns="91425" tIns="91425" rIns="91425" bIns="91425" anchor="b" anchorCtr="0"/>
          <a:lstStyle>
            <a:lvl1pPr algn="ctr">
              <a:spcBef>
                <a:spcPts val="0"/>
              </a:spcBef>
              <a:buSzPct val="100000"/>
              <a:buFont typeface="Montserrat"/>
              <a:defRPr sz="14000">
                <a:latin typeface="Montserrat"/>
                <a:ea typeface="Montserrat"/>
                <a:cs typeface="Montserrat"/>
                <a:sym typeface="Montserrat"/>
              </a:defRPr>
            </a:lvl1pPr>
            <a:lvl2pPr algn="ctr">
              <a:spcBef>
                <a:spcPts val="0"/>
              </a:spcBef>
              <a:buSzPct val="100000"/>
              <a:buFont typeface="Montserrat"/>
              <a:defRPr sz="14000">
                <a:latin typeface="Montserrat"/>
                <a:ea typeface="Montserrat"/>
                <a:cs typeface="Montserrat"/>
                <a:sym typeface="Montserrat"/>
              </a:defRPr>
            </a:lvl2pPr>
            <a:lvl3pPr algn="ctr">
              <a:spcBef>
                <a:spcPts val="0"/>
              </a:spcBef>
              <a:buSzPct val="100000"/>
              <a:buFont typeface="Montserrat"/>
              <a:defRPr sz="14000">
                <a:latin typeface="Montserrat"/>
                <a:ea typeface="Montserrat"/>
                <a:cs typeface="Montserrat"/>
                <a:sym typeface="Montserrat"/>
              </a:defRPr>
            </a:lvl3pPr>
            <a:lvl4pPr algn="ctr">
              <a:spcBef>
                <a:spcPts val="0"/>
              </a:spcBef>
              <a:buSzPct val="100000"/>
              <a:buFont typeface="Montserrat"/>
              <a:defRPr sz="14000">
                <a:latin typeface="Montserrat"/>
                <a:ea typeface="Montserrat"/>
                <a:cs typeface="Montserrat"/>
                <a:sym typeface="Montserrat"/>
              </a:defRPr>
            </a:lvl4pPr>
            <a:lvl5pPr algn="ctr">
              <a:spcBef>
                <a:spcPts val="0"/>
              </a:spcBef>
              <a:buSzPct val="100000"/>
              <a:buFont typeface="Montserrat"/>
              <a:defRPr sz="14000">
                <a:latin typeface="Montserrat"/>
                <a:ea typeface="Montserrat"/>
                <a:cs typeface="Montserrat"/>
                <a:sym typeface="Montserrat"/>
              </a:defRPr>
            </a:lvl5pPr>
            <a:lvl6pPr algn="ctr">
              <a:spcBef>
                <a:spcPts val="0"/>
              </a:spcBef>
              <a:buSzPct val="100000"/>
              <a:buFont typeface="Montserrat"/>
              <a:defRPr sz="14000">
                <a:latin typeface="Montserrat"/>
                <a:ea typeface="Montserrat"/>
                <a:cs typeface="Montserrat"/>
                <a:sym typeface="Montserrat"/>
              </a:defRPr>
            </a:lvl6pPr>
            <a:lvl7pPr algn="ctr">
              <a:spcBef>
                <a:spcPts val="0"/>
              </a:spcBef>
              <a:buSzPct val="100000"/>
              <a:buFont typeface="Montserrat"/>
              <a:defRPr sz="14000">
                <a:latin typeface="Montserrat"/>
                <a:ea typeface="Montserrat"/>
                <a:cs typeface="Montserrat"/>
                <a:sym typeface="Montserrat"/>
              </a:defRPr>
            </a:lvl7pPr>
            <a:lvl8pPr algn="ctr">
              <a:spcBef>
                <a:spcPts val="0"/>
              </a:spcBef>
              <a:buSzPct val="100000"/>
              <a:buFont typeface="Montserrat"/>
              <a:defRPr sz="14000">
                <a:latin typeface="Montserrat"/>
                <a:ea typeface="Montserrat"/>
                <a:cs typeface="Montserrat"/>
                <a:sym typeface="Montserrat"/>
              </a:defRPr>
            </a:lvl8pPr>
            <a:lvl9pPr algn="ctr">
              <a:spcBef>
                <a:spcPts val="0"/>
              </a:spcBef>
              <a:buSzPct val="100000"/>
              <a:buFont typeface="Montserrat"/>
              <a:defRPr sz="14000">
                <a:latin typeface="Montserrat"/>
                <a:ea typeface="Montserrat"/>
                <a:cs typeface="Montserrat"/>
                <a:sym typeface="Montserrat"/>
              </a:defRPr>
            </a:lvl9pPr>
          </a:lstStyle>
          <a:p>
            <a:endParaRPr/>
          </a:p>
        </p:txBody>
      </p:sp>
      <p:sp>
        <p:nvSpPr>
          <p:cNvPr id="49" name="Shape 49"/>
          <p:cNvSpPr txBox="1">
            <a:spLocks noGrp="1"/>
          </p:cNvSpPr>
          <p:nvPr>
            <p:ph type="body" idx="1"/>
          </p:nvPr>
        </p:nvSpPr>
        <p:spPr>
          <a:xfrm>
            <a:off x="311700" y="3228425"/>
            <a:ext cx="8520599" cy="1300800"/>
          </a:xfrm>
          <a:prstGeom prst="rect">
            <a:avLst/>
          </a:prstGeom>
        </p:spPr>
        <p:txBody>
          <a:bodyPr lIns="91425" tIns="91425" rIns="91425" bIns="91425" anchor="t" anchorCtr="0"/>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a:endParaRPr/>
          </a:p>
        </p:txBody>
      </p:sp>
      <p:sp>
        <p:nvSpPr>
          <p:cNvPr id="50" name="Shape 50"/>
          <p:cNvSpPr txBox="1">
            <a:spLocks noGrp="1"/>
          </p:cNvSpPr>
          <p:nvPr>
            <p:ph type="sldNum" idx="12"/>
          </p:nvPr>
        </p:nvSpPr>
        <p:spPr>
          <a:xfrm>
            <a:off x="8497999" y="4688758"/>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1"/>
        <p:cNvGrpSpPr/>
        <p:nvPr/>
      </p:nvGrpSpPr>
      <p:grpSpPr>
        <a:xfrm>
          <a:off x="0" y="0"/>
          <a:ext cx="0" cy="0"/>
          <a:chOff x="0" y="0"/>
          <a:chExt cx="0" cy="0"/>
        </a:xfrm>
      </p:grpSpPr>
      <p:sp>
        <p:nvSpPr>
          <p:cNvPr id="52" name="Shape 52"/>
          <p:cNvSpPr txBox="1">
            <a:spLocks noGrp="1"/>
          </p:cNvSpPr>
          <p:nvPr>
            <p:ph type="sldNum" idx="12"/>
          </p:nvPr>
        </p:nvSpPr>
        <p:spPr>
          <a:xfrm>
            <a:off x="8497999" y="4688758"/>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title">
    <p:bg>
      <p:bgPr>
        <a:solidFill>
          <a:schemeClr val="accent5"/>
        </a:solidFill>
        <a:effectLst/>
      </p:bgPr>
    </p:bg>
    <p:spTree>
      <p:nvGrpSpPr>
        <p:cNvPr id="1" name="Shape 14"/>
        <p:cNvGrpSpPr/>
        <p:nvPr/>
      </p:nvGrpSpPr>
      <p:grpSpPr>
        <a:xfrm>
          <a:off x="0" y="0"/>
          <a:ext cx="0" cy="0"/>
          <a:chOff x="0" y="0"/>
          <a:chExt cx="0" cy="0"/>
        </a:xfrm>
      </p:grpSpPr>
      <p:sp>
        <p:nvSpPr>
          <p:cNvPr id="15" name="Shape 15"/>
          <p:cNvSpPr/>
          <p:nvPr/>
        </p:nvSpPr>
        <p:spPr>
          <a:xfrm rot="5400000">
            <a:off x="4550700" y="-498599"/>
            <a:ext cx="42600" cy="8455799"/>
          </a:xfrm>
          <a:prstGeom prst="rect">
            <a:avLst/>
          </a:prstGeom>
          <a:solidFill>
            <a:schemeClr val="dk2"/>
          </a:solidFill>
          <a:ln>
            <a:noFill/>
          </a:ln>
        </p:spPr>
        <p:txBody>
          <a:bodyPr lIns="91425" tIns="91425" rIns="91425" bIns="91425" anchor="ctr" anchorCtr="0">
            <a:noAutofit/>
          </a:bodyPr>
          <a:lstStyle/>
          <a:p>
            <a:pPr>
              <a:spcBef>
                <a:spcPts val="0"/>
              </a:spcBef>
              <a:buNone/>
            </a:pPr>
            <a:endParaRPr/>
          </a:p>
        </p:txBody>
      </p:sp>
      <p:sp>
        <p:nvSpPr>
          <p:cNvPr id="16" name="Shape 16"/>
          <p:cNvSpPr txBox="1">
            <a:spLocks noGrp="1"/>
          </p:cNvSpPr>
          <p:nvPr>
            <p:ph type="title"/>
          </p:nvPr>
        </p:nvSpPr>
        <p:spPr>
          <a:xfrm>
            <a:off x="344250" y="1403850"/>
            <a:ext cx="8455500" cy="2146800"/>
          </a:xfrm>
          <a:prstGeom prst="rect">
            <a:avLst/>
          </a:prstGeom>
          <a:solidFill>
            <a:srgbClr val="FFFFFF"/>
          </a:solidFill>
        </p:spPr>
        <p:txBody>
          <a:bodyPr lIns="91425" tIns="91425" rIns="91425" bIns="91425" anchor="ctr" anchorCtr="0"/>
          <a:lstStyle>
            <a:lvl1pPr algn="ctr">
              <a:spcBef>
                <a:spcPts val="0"/>
              </a:spcBef>
              <a:buSzPct val="100000"/>
              <a:buFont typeface="Playfair Display"/>
              <a:defRPr sz="4800" b="1">
                <a:latin typeface="Playfair Display"/>
                <a:ea typeface="Playfair Display"/>
                <a:cs typeface="Playfair Display"/>
                <a:sym typeface="Playfair Display"/>
              </a:defRPr>
            </a:lvl1pPr>
            <a:lvl2pPr algn="ctr">
              <a:spcBef>
                <a:spcPts val="0"/>
              </a:spcBef>
              <a:buSzPct val="100000"/>
              <a:buFont typeface="Playfair Display"/>
              <a:defRPr sz="4800" b="1">
                <a:latin typeface="Playfair Display"/>
                <a:ea typeface="Playfair Display"/>
                <a:cs typeface="Playfair Display"/>
                <a:sym typeface="Playfair Display"/>
              </a:defRPr>
            </a:lvl2pPr>
            <a:lvl3pPr algn="ctr">
              <a:spcBef>
                <a:spcPts val="0"/>
              </a:spcBef>
              <a:buSzPct val="100000"/>
              <a:buFont typeface="Playfair Display"/>
              <a:defRPr sz="4800" b="1">
                <a:latin typeface="Playfair Display"/>
                <a:ea typeface="Playfair Display"/>
                <a:cs typeface="Playfair Display"/>
                <a:sym typeface="Playfair Display"/>
              </a:defRPr>
            </a:lvl3pPr>
            <a:lvl4pPr algn="ctr">
              <a:spcBef>
                <a:spcPts val="0"/>
              </a:spcBef>
              <a:buSzPct val="100000"/>
              <a:buFont typeface="Playfair Display"/>
              <a:defRPr sz="4800" b="1">
                <a:latin typeface="Playfair Display"/>
                <a:ea typeface="Playfair Display"/>
                <a:cs typeface="Playfair Display"/>
                <a:sym typeface="Playfair Display"/>
              </a:defRPr>
            </a:lvl4pPr>
            <a:lvl5pPr algn="ctr">
              <a:spcBef>
                <a:spcPts val="0"/>
              </a:spcBef>
              <a:buSzPct val="100000"/>
              <a:buFont typeface="Playfair Display"/>
              <a:defRPr sz="4800" b="1">
                <a:latin typeface="Playfair Display"/>
                <a:ea typeface="Playfair Display"/>
                <a:cs typeface="Playfair Display"/>
                <a:sym typeface="Playfair Display"/>
              </a:defRPr>
            </a:lvl5pPr>
            <a:lvl6pPr algn="ctr">
              <a:spcBef>
                <a:spcPts val="0"/>
              </a:spcBef>
              <a:buSzPct val="100000"/>
              <a:buFont typeface="Playfair Display"/>
              <a:defRPr sz="4800" b="1">
                <a:latin typeface="Playfair Display"/>
                <a:ea typeface="Playfair Display"/>
                <a:cs typeface="Playfair Display"/>
                <a:sym typeface="Playfair Display"/>
              </a:defRPr>
            </a:lvl6pPr>
            <a:lvl7pPr algn="ctr">
              <a:spcBef>
                <a:spcPts val="0"/>
              </a:spcBef>
              <a:buSzPct val="100000"/>
              <a:buFont typeface="Playfair Display"/>
              <a:defRPr sz="4800" b="1">
                <a:latin typeface="Playfair Display"/>
                <a:ea typeface="Playfair Display"/>
                <a:cs typeface="Playfair Display"/>
                <a:sym typeface="Playfair Display"/>
              </a:defRPr>
            </a:lvl7pPr>
            <a:lvl8pPr algn="ctr">
              <a:spcBef>
                <a:spcPts val="0"/>
              </a:spcBef>
              <a:buSzPct val="100000"/>
              <a:buFont typeface="Playfair Display"/>
              <a:defRPr sz="4800" b="1">
                <a:latin typeface="Playfair Display"/>
                <a:ea typeface="Playfair Display"/>
                <a:cs typeface="Playfair Display"/>
                <a:sym typeface="Playfair Display"/>
              </a:defRPr>
            </a:lvl8pPr>
            <a:lvl9pPr algn="ctr">
              <a:spcBef>
                <a:spcPts val="0"/>
              </a:spcBef>
              <a:buSzPct val="100000"/>
              <a:buFont typeface="Playfair Display"/>
              <a:defRPr sz="4800" b="1">
                <a:latin typeface="Playfair Display"/>
                <a:ea typeface="Playfair Display"/>
                <a:cs typeface="Playfair Display"/>
                <a:sym typeface="Playfair Display"/>
              </a:defRPr>
            </a:lvl9pPr>
          </a:lstStyle>
          <a:p>
            <a:endParaRPr/>
          </a:p>
        </p:txBody>
      </p:sp>
      <p:sp>
        <p:nvSpPr>
          <p:cNvPr id="17" name="Shape 17"/>
          <p:cNvSpPr txBox="1">
            <a:spLocks noGrp="1"/>
          </p:cNvSpPr>
          <p:nvPr>
            <p:ph type="sldNum" idx="12"/>
          </p:nvPr>
        </p:nvSpPr>
        <p:spPr>
          <a:xfrm>
            <a:off x="8497999" y="4688758"/>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8"/>
        <p:cNvGrpSpPr/>
        <p:nvPr/>
      </p:nvGrpSpPr>
      <p:grpSpPr>
        <a:xfrm>
          <a:off x="0" y="0"/>
          <a:ext cx="0" cy="0"/>
          <a:chOff x="0" y="0"/>
          <a:chExt cx="0" cy="0"/>
        </a:xfrm>
      </p:grpSpPr>
      <p:sp>
        <p:nvSpPr>
          <p:cNvPr id="19" name="Shape 19"/>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txBox="1">
            <a:spLocks noGrp="1"/>
          </p:cNvSpPr>
          <p:nvPr>
            <p:ph type="body" idx="1"/>
          </p:nvPr>
        </p:nvSpPr>
        <p:spPr>
          <a:xfrm>
            <a:off x="311700" y="1234075"/>
            <a:ext cx="8520599" cy="33348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1" name="Shape 21"/>
          <p:cNvSpPr txBox="1">
            <a:spLocks noGrp="1"/>
          </p:cNvSpPr>
          <p:nvPr>
            <p:ph type="sldNum" idx="12"/>
          </p:nvPr>
        </p:nvSpPr>
        <p:spPr>
          <a:xfrm>
            <a:off x="8497999" y="4688758"/>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4" name="Shape 24"/>
          <p:cNvSpPr txBox="1">
            <a:spLocks noGrp="1"/>
          </p:cNvSpPr>
          <p:nvPr>
            <p:ph type="body" idx="1"/>
          </p:nvPr>
        </p:nvSpPr>
        <p:spPr>
          <a:xfrm>
            <a:off x="311700" y="1234050"/>
            <a:ext cx="3999899" cy="33348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5" name="Shape 25"/>
          <p:cNvSpPr txBox="1">
            <a:spLocks noGrp="1"/>
          </p:cNvSpPr>
          <p:nvPr>
            <p:ph type="body" idx="2"/>
          </p:nvPr>
        </p:nvSpPr>
        <p:spPr>
          <a:xfrm>
            <a:off x="4832400" y="1234050"/>
            <a:ext cx="3999899" cy="33348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6" name="Shape 26"/>
          <p:cNvSpPr txBox="1">
            <a:spLocks noGrp="1"/>
          </p:cNvSpPr>
          <p:nvPr>
            <p:ph type="sldNum" idx="12"/>
          </p:nvPr>
        </p:nvSpPr>
        <p:spPr>
          <a:xfrm>
            <a:off x="8497999" y="4688758"/>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9" name="Shape 29"/>
          <p:cNvSpPr txBox="1">
            <a:spLocks noGrp="1"/>
          </p:cNvSpPr>
          <p:nvPr>
            <p:ph type="sldNum" idx="12"/>
          </p:nvPr>
        </p:nvSpPr>
        <p:spPr>
          <a:xfrm>
            <a:off x="8497999" y="4688758"/>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555600"/>
            <a:ext cx="2807999" cy="755699"/>
          </a:xfrm>
          <a:prstGeom prst="rect">
            <a:avLst/>
          </a:prstGeom>
        </p:spPr>
        <p:txBody>
          <a:bodyPr lIns="91425" tIns="91425" rIns="91425" bIns="91425" anchor="b" anchorCtr="0"/>
          <a:lstStyle>
            <a:lvl1pPr>
              <a:spcBef>
                <a:spcPts val="0"/>
              </a:spcBef>
              <a:buSzPct val="100000"/>
              <a:defRPr sz="2400"/>
            </a:lvl1pPr>
            <a:lvl2pPr>
              <a:spcBef>
                <a:spcPts val="0"/>
              </a:spcBef>
              <a:buSzPct val="100000"/>
              <a:defRPr sz="2400"/>
            </a:lvl2pPr>
            <a:lvl3pPr>
              <a:spcBef>
                <a:spcPts val="0"/>
              </a:spcBef>
              <a:buSzPct val="100000"/>
              <a:defRPr sz="2400"/>
            </a:lvl3pPr>
            <a:lvl4pPr>
              <a:spcBef>
                <a:spcPts val="0"/>
              </a:spcBef>
              <a:buSzPct val="100000"/>
              <a:defRPr sz="2400"/>
            </a:lvl4pPr>
            <a:lvl5pPr>
              <a:spcBef>
                <a:spcPts val="0"/>
              </a:spcBef>
              <a:buSzPct val="100000"/>
              <a:defRPr sz="2400"/>
            </a:lvl5pPr>
            <a:lvl6pPr>
              <a:spcBef>
                <a:spcPts val="0"/>
              </a:spcBef>
              <a:buSzPct val="100000"/>
              <a:defRPr sz="2400"/>
            </a:lvl6pPr>
            <a:lvl7pPr>
              <a:spcBef>
                <a:spcPts val="0"/>
              </a:spcBef>
              <a:buSzPct val="100000"/>
              <a:defRPr sz="2400"/>
            </a:lvl7pPr>
            <a:lvl8pPr>
              <a:spcBef>
                <a:spcPts val="0"/>
              </a:spcBef>
              <a:buSzPct val="100000"/>
              <a:defRPr sz="2400"/>
            </a:lvl8pPr>
            <a:lvl9pPr>
              <a:spcBef>
                <a:spcPts val="0"/>
              </a:spcBef>
              <a:buSzPct val="100000"/>
              <a:defRPr sz="2400"/>
            </a:lvl9pPr>
          </a:lstStyle>
          <a:p>
            <a:endParaRPr/>
          </a:p>
        </p:txBody>
      </p:sp>
      <p:sp>
        <p:nvSpPr>
          <p:cNvPr id="32" name="Shape 32"/>
          <p:cNvSpPr txBox="1">
            <a:spLocks noGrp="1"/>
          </p:cNvSpPr>
          <p:nvPr>
            <p:ph type="body" idx="1"/>
          </p:nvPr>
        </p:nvSpPr>
        <p:spPr>
          <a:xfrm>
            <a:off x="311700" y="1389600"/>
            <a:ext cx="2807999" cy="3179400"/>
          </a:xfrm>
          <a:prstGeom prst="rect">
            <a:avLst/>
          </a:prstGeom>
        </p:spPr>
        <p:txBody>
          <a:bodyPr lIns="91425" tIns="91425" rIns="91425" bIns="91425" anchor="t" anchorCtr="0"/>
          <a:lstStyle>
            <a:lvl1pPr>
              <a:spcBef>
                <a:spcPts val="0"/>
              </a:spcBef>
              <a:buSzPct val="100000"/>
              <a:defRPr sz="12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33" name="Shape 33"/>
          <p:cNvSpPr txBox="1">
            <a:spLocks noGrp="1"/>
          </p:cNvSpPr>
          <p:nvPr>
            <p:ph type="sldNum" idx="12"/>
          </p:nvPr>
        </p:nvSpPr>
        <p:spPr>
          <a:xfrm>
            <a:off x="8497999" y="4688758"/>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accent3"/>
        </a:solidFill>
        <a:effectLst/>
      </p:bgPr>
    </p:bg>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490250" y="526350"/>
            <a:ext cx="5618700" cy="4090800"/>
          </a:xfrm>
          <a:prstGeom prst="rect">
            <a:avLst/>
          </a:prstGeom>
        </p:spPr>
        <p:txBody>
          <a:bodyPr lIns="91425" tIns="91425" rIns="91425" bIns="91425" anchor="ctr" anchorCtr="0"/>
          <a:lstStyle>
            <a:lvl1pPr>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1pPr>
            <a:lvl2pPr>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2pPr>
            <a:lvl3pPr>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3pPr>
            <a:lvl4pPr>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4pPr>
            <a:lvl5pPr>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5pPr>
            <a:lvl6pPr>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6pPr>
            <a:lvl7pPr>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7pPr>
            <a:lvl8pPr>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8pPr>
            <a:lvl9pPr>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9pPr>
          </a:lstStyle>
          <a:p>
            <a:endParaRPr/>
          </a:p>
        </p:txBody>
      </p:sp>
      <p:sp>
        <p:nvSpPr>
          <p:cNvPr id="36" name="Shape 36"/>
          <p:cNvSpPr txBox="1">
            <a:spLocks noGrp="1"/>
          </p:cNvSpPr>
          <p:nvPr>
            <p:ph type="sldNum" idx="12"/>
          </p:nvPr>
        </p:nvSpPr>
        <p:spPr>
          <a:xfrm>
            <a:off x="8497999" y="4688758"/>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7"/>
        <p:cNvGrpSpPr/>
        <p:nvPr/>
      </p:nvGrpSpPr>
      <p:grpSpPr>
        <a:xfrm>
          <a:off x="0" y="0"/>
          <a:ext cx="0" cy="0"/>
          <a:chOff x="0" y="0"/>
          <a:chExt cx="0" cy="0"/>
        </a:xfrm>
      </p:grpSpPr>
      <p:sp>
        <p:nvSpPr>
          <p:cNvPr id="38" name="Shape 38"/>
          <p:cNvSpPr/>
          <p:nvPr/>
        </p:nvSpPr>
        <p:spPr>
          <a:xfrm>
            <a:off x="4572000" y="-75"/>
            <a:ext cx="4572000" cy="5143499"/>
          </a:xfrm>
          <a:prstGeom prst="rect">
            <a:avLst/>
          </a:prstGeom>
          <a:solidFill>
            <a:schemeClr val="dk1"/>
          </a:solidFill>
          <a:ln>
            <a:noFill/>
          </a:ln>
        </p:spPr>
        <p:txBody>
          <a:bodyPr lIns="91425" tIns="91425" rIns="91425" bIns="91425" anchor="ctr" anchorCtr="0">
            <a:noAutofit/>
          </a:bodyPr>
          <a:lstStyle/>
          <a:p>
            <a:pPr>
              <a:spcBef>
                <a:spcPts val="0"/>
              </a:spcBef>
              <a:buNone/>
            </a:pPr>
            <a:endParaRPr/>
          </a:p>
        </p:txBody>
      </p:sp>
      <p:cxnSp>
        <p:nvCxnSpPr>
          <p:cNvPr id="39" name="Shape 39"/>
          <p:cNvCxnSpPr/>
          <p:nvPr/>
        </p:nvCxnSpPr>
        <p:spPr>
          <a:xfrm>
            <a:off x="5029675" y="4495500"/>
            <a:ext cx="468300" cy="0"/>
          </a:xfrm>
          <a:prstGeom prst="straightConnector1">
            <a:avLst/>
          </a:prstGeom>
          <a:noFill/>
          <a:ln w="19050" cap="flat" cmpd="sng">
            <a:solidFill>
              <a:schemeClr val="dk2"/>
            </a:solidFill>
            <a:prstDash val="solid"/>
            <a:round/>
            <a:headEnd type="none" w="med" len="med"/>
            <a:tailEnd type="none" w="med" len="med"/>
          </a:ln>
        </p:spPr>
      </p:cxnSp>
      <p:sp>
        <p:nvSpPr>
          <p:cNvPr id="40" name="Shape 40"/>
          <p:cNvSpPr txBox="1">
            <a:spLocks noGrp="1"/>
          </p:cNvSpPr>
          <p:nvPr>
            <p:ph type="title"/>
          </p:nvPr>
        </p:nvSpPr>
        <p:spPr>
          <a:xfrm>
            <a:off x="265500" y="1081675"/>
            <a:ext cx="4045199" cy="1786199"/>
          </a:xfrm>
          <a:prstGeom prst="rect">
            <a:avLst/>
          </a:prstGeom>
        </p:spPr>
        <p:txBody>
          <a:bodyPr lIns="91425" tIns="91425" rIns="91425" bIns="91425" anchor="b" anchorCtr="0"/>
          <a:lstStyle>
            <a:lvl1pPr algn="ctr">
              <a:spcBef>
                <a:spcPts val="0"/>
              </a:spcBef>
              <a:buSzPct val="100000"/>
              <a:defRPr sz="4200"/>
            </a:lvl1pPr>
            <a:lvl2pPr algn="ctr">
              <a:spcBef>
                <a:spcPts val="0"/>
              </a:spcBef>
              <a:buSzPct val="100000"/>
              <a:defRPr sz="4200"/>
            </a:lvl2pPr>
            <a:lvl3pPr algn="ctr">
              <a:spcBef>
                <a:spcPts val="0"/>
              </a:spcBef>
              <a:buSzPct val="100000"/>
              <a:defRPr sz="4200"/>
            </a:lvl3pPr>
            <a:lvl4pPr algn="ctr">
              <a:spcBef>
                <a:spcPts val="0"/>
              </a:spcBef>
              <a:buSzPct val="100000"/>
              <a:defRPr sz="4200"/>
            </a:lvl4pPr>
            <a:lvl5pPr algn="ctr">
              <a:spcBef>
                <a:spcPts val="0"/>
              </a:spcBef>
              <a:buSzPct val="100000"/>
              <a:defRPr sz="4200"/>
            </a:lvl5pPr>
            <a:lvl6pPr algn="ctr">
              <a:spcBef>
                <a:spcPts val="0"/>
              </a:spcBef>
              <a:buSzPct val="100000"/>
              <a:defRPr sz="4200"/>
            </a:lvl6pPr>
            <a:lvl7pPr algn="ctr">
              <a:spcBef>
                <a:spcPts val="0"/>
              </a:spcBef>
              <a:buSzPct val="100000"/>
              <a:defRPr sz="4200"/>
            </a:lvl7pPr>
            <a:lvl8pPr algn="ctr">
              <a:spcBef>
                <a:spcPts val="0"/>
              </a:spcBef>
              <a:buSzPct val="100000"/>
              <a:defRPr sz="4200"/>
            </a:lvl8pPr>
            <a:lvl9pPr algn="ctr">
              <a:spcBef>
                <a:spcPts val="0"/>
              </a:spcBef>
              <a:buSzPct val="100000"/>
              <a:defRPr sz="4200"/>
            </a:lvl9pPr>
          </a:lstStyle>
          <a:p>
            <a:endParaRPr/>
          </a:p>
        </p:txBody>
      </p:sp>
      <p:sp>
        <p:nvSpPr>
          <p:cNvPr id="41" name="Shape 41"/>
          <p:cNvSpPr txBox="1">
            <a:spLocks noGrp="1"/>
          </p:cNvSpPr>
          <p:nvPr>
            <p:ph type="subTitle" idx="1"/>
          </p:nvPr>
        </p:nvSpPr>
        <p:spPr>
          <a:xfrm>
            <a:off x="265500" y="2921400"/>
            <a:ext cx="4045199" cy="1345500"/>
          </a:xfrm>
          <a:prstGeom prst="rect">
            <a:avLst/>
          </a:prstGeom>
        </p:spPr>
        <p:txBody>
          <a:bodyPr lIns="91425" tIns="91425" rIns="91425" bIns="91425" anchor="t" anchorCtr="0"/>
          <a:lstStyle>
            <a:lvl1pPr algn="ctr">
              <a:lnSpc>
                <a:spcPct val="100000"/>
              </a:lnSpc>
              <a:spcBef>
                <a:spcPts val="0"/>
              </a:spcBef>
              <a:spcAft>
                <a:spcPts val="0"/>
              </a:spcAft>
              <a:buSzPct val="100000"/>
              <a:buNone/>
              <a:defRPr sz="2100"/>
            </a:lvl1pPr>
            <a:lvl2pPr algn="ctr">
              <a:lnSpc>
                <a:spcPct val="100000"/>
              </a:lnSpc>
              <a:spcBef>
                <a:spcPts val="0"/>
              </a:spcBef>
              <a:spcAft>
                <a:spcPts val="0"/>
              </a:spcAft>
              <a:buSzPct val="100000"/>
              <a:buNone/>
              <a:defRPr sz="2100"/>
            </a:lvl2pPr>
            <a:lvl3pPr algn="ctr">
              <a:lnSpc>
                <a:spcPct val="100000"/>
              </a:lnSpc>
              <a:spcBef>
                <a:spcPts val="0"/>
              </a:spcBef>
              <a:spcAft>
                <a:spcPts val="0"/>
              </a:spcAft>
              <a:buSzPct val="100000"/>
              <a:buNone/>
              <a:defRPr sz="2100"/>
            </a:lvl3pPr>
            <a:lvl4pPr algn="ctr">
              <a:lnSpc>
                <a:spcPct val="100000"/>
              </a:lnSpc>
              <a:spcBef>
                <a:spcPts val="0"/>
              </a:spcBef>
              <a:spcAft>
                <a:spcPts val="0"/>
              </a:spcAft>
              <a:buSzPct val="100000"/>
              <a:buNone/>
              <a:defRPr sz="2100"/>
            </a:lvl4pPr>
            <a:lvl5pPr algn="ctr">
              <a:lnSpc>
                <a:spcPct val="100000"/>
              </a:lnSpc>
              <a:spcBef>
                <a:spcPts val="0"/>
              </a:spcBef>
              <a:spcAft>
                <a:spcPts val="0"/>
              </a:spcAft>
              <a:buSzPct val="100000"/>
              <a:buNone/>
              <a:defRPr sz="2100"/>
            </a:lvl5pPr>
            <a:lvl6pPr algn="ctr">
              <a:lnSpc>
                <a:spcPct val="100000"/>
              </a:lnSpc>
              <a:spcBef>
                <a:spcPts val="0"/>
              </a:spcBef>
              <a:spcAft>
                <a:spcPts val="0"/>
              </a:spcAft>
              <a:buSzPct val="100000"/>
              <a:buNone/>
              <a:defRPr sz="2100"/>
            </a:lvl6pPr>
            <a:lvl7pPr algn="ctr">
              <a:lnSpc>
                <a:spcPct val="100000"/>
              </a:lnSpc>
              <a:spcBef>
                <a:spcPts val="0"/>
              </a:spcBef>
              <a:spcAft>
                <a:spcPts val="0"/>
              </a:spcAft>
              <a:buSzPct val="100000"/>
              <a:buNone/>
              <a:defRPr sz="2100"/>
            </a:lvl7pPr>
            <a:lvl8pPr algn="ctr">
              <a:lnSpc>
                <a:spcPct val="100000"/>
              </a:lnSpc>
              <a:spcBef>
                <a:spcPts val="0"/>
              </a:spcBef>
              <a:spcAft>
                <a:spcPts val="0"/>
              </a:spcAft>
              <a:buSzPct val="100000"/>
              <a:buNone/>
              <a:defRPr sz="2100"/>
            </a:lvl8pPr>
            <a:lvl9pPr algn="ctr">
              <a:lnSpc>
                <a:spcPct val="100000"/>
              </a:lnSpc>
              <a:spcBef>
                <a:spcPts val="0"/>
              </a:spcBef>
              <a:spcAft>
                <a:spcPts val="0"/>
              </a:spcAft>
              <a:buSzPct val="100000"/>
              <a:buNone/>
              <a:defRPr sz="2100"/>
            </a:lvl9pPr>
          </a:lstStyle>
          <a:p>
            <a:endParaRPr/>
          </a:p>
        </p:txBody>
      </p:sp>
      <p:sp>
        <p:nvSpPr>
          <p:cNvPr id="42" name="Shape 42"/>
          <p:cNvSpPr txBox="1">
            <a:spLocks noGrp="1"/>
          </p:cNvSpPr>
          <p:nvPr>
            <p:ph type="body" idx="2"/>
          </p:nvPr>
        </p:nvSpPr>
        <p:spPr>
          <a:xfrm>
            <a:off x="4939500" y="724200"/>
            <a:ext cx="3837000" cy="3695099"/>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43" name="Shape 43"/>
          <p:cNvSpPr txBox="1">
            <a:spLocks noGrp="1"/>
          </p:cNvSpPr>
          <p:nvPr>
            <p:ph type="sldNum" idx="12"/>
          </p:nvPr>
        </p:nvSpPr>
        <p:spPr>
          <a:xfrm>
            <a:off x="8497999" y="4688758"/>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4"/>
        <p:cNvGrpSpPr/>
        <p:nvPr/>
      </p:nvGrpSpPr>
      <p:grpSpPr>
        <a:xfrm>
          <a:off x="0" y="0"/>
          <a:ext cx="0" cy="0"/>
          <a:chOff x="0" y="0"/>
          <a:chExt cx="0" cy="0"/>
        </a:xfrm>
      </p:grpSpPr>
      <p:sp>
        <p:nvSpPr>
          <p:cNvPr id="45" name="Shape 45"/>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a:lnSpc>
                <a:spcPct val="100000"/>
              </a:lnSpc>
              <a:spcBef>
                <a:spcPts val="0"/>
              </a:spcBef>
              <a:spcAft>
                <a:spcPts val="0"/>
              </a:spcAft>
              <a:buNone/>
              <a:defRPr/>
            </a:lvl1pPr>
          </a:lstStyle>
          <a:p>
            <a:endParaRPr/>
          </a:p>
        </p:txBody>
      </p:sp>
      <p:sp>
        <p:nvSpPr>
          <p:cNvPr id="46" name="Shape 46"/>
          <p:cNvSpPr txBox="1">
            <a:spLocks noGrp="1"/>
          </p:cNvSpPr>
          <p:nvPr>
            <p:ph type="sldNum" idx="12"/>
          </p:nvPr>
        </p:nvSpPr>
        <p:spPr>
          <a:xfrm>
            <a:off x="8497999" y="4688758"/>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311700" y="445025"/>
            <a:ext cx="8520599" cy="572699"/>
          </a:xfrm>
          <a:prstGeom prst="rect">
            <a:avLst/>
          </a:prstGeom>
          <a:noFill/>
          <a:ln>
            <a:noFill/>
          </a:ln>
        </p:spPr>
        <p:txBody>
          <a:bodyPr lIns="91425" tIns="91425" rIns="91425" bIns="91425" anchor="t" anchorCtr="0"/>
          <a:lstStyle>
            <a:lvl1pPr>
              <a:spcBef>
                <a:spcPts val="0"/>
              </a:spcBef>
              <a:buClr>
                <a:schemeClr val="dk2"/>
              </a:buClr>
              <a:buSzPct val="100000"/>
              <a:buFont typeface="Oswald"/>
              <a:buNone/>
              <a:defRPr sz="3000">
                <a:solidFill>
                  <a:schemeClr val="dk2"/>
                </a:solidFill>
                <a:latin typeface="Oswald"/>
                <a:ea typeface="Oswald"/>
                <a:cs typeface="Oswald"/>
                <a:sym typeface="Oswald"/>
              </a:defRPr>
            </a:lvl1pPr>
            <a:lvl2pPr>
              <a:spcBef>
                <a:spcPts val="0"/>
              </a:spcBef>
              <a:buClr>
                <a:schemeClr val="dk2"/>
              </a:buClr>
              <a:buSzPct val="100000"/>
              <a:buFont typeface="Oswald"/>
              <a:buNone/>
              <a:defRPr sz="3000">
                <a:solidFill>
                  <a:schemeClr val="dk2"/>
                </a:solidFill>
                <a:latin typeface="Oswald"/>
                <a:ea typeface="Oswald"/>
                <a:cs typeface="Oswald"/>
                <a:sym typeface="Oswald"/>
              </a:defRPr>
            </a:lvl2pPr>
            <a:lvl3pPr>
              <a:spcBef>
                <a:spcPts val="0"/>
              </a:spcBef>
              <a:buClr>
                <a:schemeClr val="dk2"/>
              </a:buClr>
              <a:buSzPct val="100000"/>
              <a:buFont typeface="Oswald"/>
              <a:buNone/>
              <a:defRPr sz="3000">
                <a:solidFill>
                  <a:schemeClr val="dk2"/>
                </a:solidFill>
                <a:latin typeface="Oswald"/>
                <a:ea typeface="Oswald"/>
                <a:cs typeface="Oswald"/>
                <a:sym typeface="Oswald"/>
              </a:defRPr>
            </a:lvl3pPr>
            <a:lvl4pPr>
              <a:spcBef>
                <a:spcPts val="0"/>
              </a:spcBef>
              <a:buClr>
                <a:schemeClr val="dk2"/>
              </a:buClr>
              <a:buSzPct val="100000"/>
              <a:buFont typeface="Oswald"/>
              <a:buNone/>
              <a:defRPr sz="3000">
                <a:solidFill>
                  <a:schemeClr val="dk2"/>
                </a:solidFill>
                <a:latin typeface="Oswald"/>
                <a:ea typeface="Oswald"/>
                <a:cs typeface="Oswald"/>
                <a:sym typeface="Oswald"/>
              </a:defRPr>
            </a:lvl4pPr>
            <a:lvl5pPr>
              <a:spcBef>
                <a:spcPts val="0"/>
              </a:spcBef>
              <a:buClr>
                <a:schemeClr val="dk2"/>
              </a:buClr>
              <a:buSzPct val="100000"/>
              <a:buFont typeface="Oswald"/>
              <a:buNone/>
              <a:defRPr sz="3000">
                <a:solidFill>
                  <a:schemeClr val="dk2"/>
                </a:solidFill>
                <a:latin typeface="Oswald"/>
                <a:ea typeface="Oswald"/>
                <a:cs typeface="Oswald"/>
                <a:sym typeface="Oswald"/>
              </a:defRPr>
            </a:lvl5pPr>
            <a:lvl6pPr>
              <a:spcBef>
                <a:spcPts val="0"/>
              </a:spcBef>
              <a:buClr>
                <a:schemeClr val="dk2"/>
              </a:buClr>
              <a:buSzPct val="100000"/>
              <a:buFont typeface="Oswald"/>
              <a:buNone/>
              <a:defRPr sz="3000">
                <a:solidFill>
                  <a:schemeClr val="dk2"/>
                </a:solidFill>
                <a:latin typeface="Oswald"/>
                <a:ea typeface="Oswald"/>
                <a:cs typeface="Oswald"/>
                <a:sym typeface="Oswald"/>
              </a:defRPr>
            </a:lvl6pPr>
            <a:lvl7pPr>
              <a:spcBef>
                <a:spcPts val="0"/>
              </a:spcBef>
              <a:buClr>
                <a:schemeClr val="dk2"/>
              </a:buClr>
              <a:buSzPct val="100000"/>
              <a:buFont typeface="Oswald"/>
              <a:buNone/>
              <a:defRPr sz="3000">
                <a:solidFill>
                  <a:schemeClr val="dk2"/>
                </a:solidFill>
                <a:latin typeface="Oswald"/>
                <a:ea typeface="Oswald"/>
                <a:cs typeface="Oswald"/>
                <a:sym typeface="Oswald"/>
              </a:defRPr>
            </a:lvl7pPr>
            <a:lvl8pPr>
              <a:spcBef>
                <a:spcPts val="0"/>
              </a:spcBef>
              <a:buClr>
                <a:schemeClr val="dk2"/>
              </a:buClr>
              <a:buSzPct val="100000"/>
              <a:buFont typeface="Oswald"/>
              <a:buNone/>
              <a:defRPr sz="3000">
                <a:solidFill>
                  <a:schemeClr val="dk2"/>
                </a:solidFill>
                <a:latin typeface="Oswald"/>
                <a:ea typeface="Oswald"/>
                <a:cs typeface="Oswald"/>
                <a:sym typeface="Oswald"/>
              </a:defRPr>
            </a:lvl8pPr>
            <a:lvl9pPr>
              <a:spcBef>
                <a:spcPts val="0"/>
              </a:spcBef>
              <a:buClr>
                <a:schemeClr val="dk2"/>
              </a:buClr>
              <a:buSzPct val="100000"/>
              <a:buFont typeface="Oswald"/>
              <a:buNone/>
              <a:defRPr sz="3000">
                <a:solidFill>
                  <a:schemeClr val="dk2"/>
                </a:solidFill>
                <a:latin typeface="Oswald"/>
                <a:ea typeface="Oswald"/>
                <a:cs typeface="Oswald"/>
                <a:sym typeface="Oswald"/>
              </a:defRPr>
            </a:lvl9pPr>
          </a:lstStyle>
          <a:p>
            <a:endParaRPr/>
          </a:p>
        </p:txBody>
      </p:sp>
      <p:sp>
        <p:nvSpPr>
          <p:cNvPr id="6" name="Shape 6"/>
          <p:cNvSpPr txBox="1">
            <a:spLocks noGrp="1"/>
          </p:cNvSpPr>
          <p:nvPr>
            <p:ph type="body" idx="1"/>
          </p:nvPr>
        </p:nvSpPr>
        <p:spPr>
          <a:xfrm>
            <a:off x="311700" y="1234075"/>
            <a:ext cx="8520599" cy="3334800"/>
          </a:xfrm>
          <a:prstGeom prst="rect">
            <a:avLst/>
          </a:prstGeom>
          <a:noFill/>
          <a:ln>
            <a:noFill/>
          </a:ln>
        </p:spPr>
        <p:txBody>
          <a:bodyPr lIns="91425" tIns="91425" rIns="91425" bIns="91425" anchor="t" anchorCtr="0"/>
          <a:lstStyle>
            <a:lvl1pPr>
              <a:lnSpc>
                <a:spcPct val="115000"/>
              </a:lnSpc>
              <a:spcBef>
                <a:spcPts val="0"/>
              </a:spcBef>
              <a:spcAft>
                <a:spcPts val="1600"/>
              </a:spcAft>
              <a:buClr>
                <a:schemeClr val="dk2"/>
              </a:buClr>
              <a:buSzPct val="100000"/>
              <a:buFont typeface="Playfair Display"/>
              <a:defRPr sz="1800">
                <a:solidFill>
                  <a:schemeClr val="dk2"/>
                </a:solidFill>
                <a:latin typeface="Playfair Display"/>
                <a:ea typeface="Playfair Display"/>
                <a:cs typeface="Playfair Display"/>
                <a:sym typeface="Playfair Display"/>
              </a:defRPr>
            </a:lvl1pPr>
            <a:lvl2pPr>
              <a:lnSpc>
                <a:spcPct val="115000"/>
              </a:lnSpc>
              <a:spcBef>
                <a:spcPts val="0"/>
              </a:spcBef>
              <a:spcAft>
                <a:spcPts val="1600"/>
              </a:spcAft>
              <a:buClr>
                <a:schemeClr val="dk2"/>
              </a:buClr>
              <a:buFont typeface="Playfair Display"/>
              <a:defRPr>
                <a:solidFill>
                  <a:schemeClr val="dk2"/>
                </a:solidFill>
                <a:latin typeface="Playfair Display"/>
                <a:ea typeface="Playfair Display"/>
                <a:cs typeface="Playfair Display"/>
                <a:sym typeface="Playfair Display"/>
              </a:defRPr>
            </a:lvl2pPr>
            <a:lvl3pPr>
              <a:lnSpc>
                <a:spcPct val="115000"/>
              </a:lnSpc>
              <a:spcBef>
                <a:spcPts val="0"/>
              </a:spcBef>
              <a:spcAft>
                <a:spcPts val="1600"/>
              </a:spcAft>
              <a:buClr>
                <a:schemeClr val="dk2"/>
              </a:buClr>
              <a:buFont typeface="Playfair Display"/>
              <a:defRPr>
                <a:solidFill>
                  <a:schemeClr val="dk2"/>
                </a:solidFill>
                <a:latin typeface="Playfair Display"/>
                <a:ea typeface="Playfair Display"/>
                <a:cs typeface="Playfair Display"/>
                <a:sym typeface="Playfair Display"/>
              </a:defRPr>
            </a:lvl3pPr>
            <a:lvl4pPr>
              <a:lnSpc>
                <a:spcPct val="115000"/>
              </a:lnSpc>
              <a:spcBef>
                <a:spcPts val="0"/>
              </a:spcBef>
              <a:spcAft>
                <a:spcPts val="1600"/>
              </a:spcAft>
              <a:buClr>
                <a:schemeClr val="dk2"/>
              </a:buClr>
              <a:buFont typeface="Playfair Display"/>
              <a:defRPr>
                <a:solidFill>
                  <a:schemeClr val="dk2"/>
                </a:solidFill>
                <a:latin typeface="Playfair Display"/>
                <a:ea typeface="Playfair Display"/>
                <a:cs typeface="Playfair Display"/>
                <a:sym typeface="Playfair Display"/>
              </a:defRPr>
            </a:lvl4pPr>
            <a:lvl5pPr>
              <a:lnSpc>
                <a:spcPct val="115000"/>
              </a:lnSpc>
              <a:spcBef>
                <a:spcPts val="0"/>
              </a:spcBef>
              <a:spcAft>
                <a:spcPts val="1600"/>
              </a:spcAft>
              <a:buClr>
                <a:schemeClr val="dk2"/>
              </a:buClr>
              <a:buFont typeface="Playfair Display"/>
              <a:defRPr>
                <a:solidFill>
                  <a:schemeClr val="dk2"/>
                </a:solidFill>
                <a:latin typeface="Playfair Display"/>
                <a:ea typeface="Playfair Display"/>
                <a:cs typeface="Playfair Display"/>
                <a:sym typeface="Playfair Display"/>
              </a:defRPr>
            </a:lvl5pPr>
            <a:lvl6pPr>
              <a:lnSpc>
                <a:spcPct val="115000"/>
              </a:lnSpc>
              <a:spcBef>
                <a:spcPts val="0"/>
              </a:spcBef>
              <a:spcAft>
                <a:spcPts val="1600"/>
              </a:spcAft>
              <a:buClr>
                <a:schemeClr val="dk2"/>
              </a:buClr>
              <a:buFont typeface="Playfair Display"/>
              <a:defRPr>
                <a:solidFill>
                  <a:schemeClr val="dk2"/>
                </a:solidFill>
                <a:latin typeface="Playfair Display"/>
                <a:ea typeface="Playfair Display"/>
                <a:cs typeface="Playfair Display"/>
                <a:sym typeface="Playfair Display"/>
              </a:defRPr>
            </a:lvl6pPr>
            <a:lvl7pPr>
              <a:lnSpc>
                <a:spcPct val="115000"/>
              </a:lnSpc>
              <a:spcBef>
                <a:spcPts val="0"/>
              </a:spcBef>
              <a:spcAft>
                <a:spcPts val="1600"/>
              </a:spcAft>
              <a:buClr>
                <a:schemeClr val="dk2"/>
              </a:buClr>
              <a:buFont typeface="Playfair Display"/>
              <a:defRPr>
                <a:solidFill>
                  <a:schemeClr val="dk2"/>
                </a:solidFill>
                <a:latin typeface="Playfair Display"/>
                <a:ea typeface="Playfair Display"/>
                <a:cs typeface="Playfair Display"/>
                <a:sym typeface="Playfair Display"/>
              </a:defRPr>
            </a:lvl7pPr>
            <a:lvl8pPr>
              <a:lnSpc>
                <a:spcPct val="115000"/>
              </a:lnSpc>
              <a:spcBef>
                <a:spcPts val="0"/>
              </a:spcBef>
              <a:spcAft>
                <a:spcPts val="1600"/>
              </a:spcAft>
              <a:buClr>
                <a:schemeClr val="dk2"/>
              </a:buClr>
              <a:buFont typeface="Playfair Display"/>
              <a:defRPr>
                <a:solidFill>
                  <a:schemeClr val="dk2"/>
                </a:solidFill>
                <a:latin typeface="Playfair Display"/>
                <a:ea typeface="Playfair Display"/>
                <a:cs typeface="Playfair Display"/>
                <a:sym typeface="Playfair Display"/>
              </a:defRPr>
            </a:lvl8pPr>
            <a:lvl9pPr>
              <a:lnSpc>
                <a:spcPct val="115000"/>
              </a:lnSpc>
              <a:spcBef>
                <a:spcPts val="0"/>
              </a:spcBef>
              <a:spcAft>
                <a:spcPts val="1600"/>
              </a:spcAft>
              <a:buClr>
                <a:schemeClr val="dk2"/>
              </a:buClr>
              <a:buFont typeface="Playfair Display"/>
              <a:defRPr>
                <a:solidFill>
                  <a:schemeClr val="dk2"/>
                </a:solidFill>
                <a:latin typeface="Playfair Display"/>
                <a:ea typeface="Playfair Display"/>
                <a:cs typeface="Playfair Display"/>
                <a:sym typeface="Playfair Display"/>
              </a:defRPr>
            </a:lvl9pPr>
          </a:lstStyle>
          <a:p>
            <a:endParaRPr/>
          </a:p>
        </p:txBody>
      </p:sp>
      <p:sp>
        <p:nvSpPr>
          <p:cNvPr id="7" name="Shape 7"/>
          <p:cNvSpPr txBox="1">
            <a:spLocks noGrp="1"/>
          </p:cNvSpPr>
          <p:nvPr>
            <p:ph type="sldNum" idx="12"/>
          </p:nvPr>
        </p:nvSpPr>
        <p:spPr>
          <a:xfrm>
            <a:off x="8497999" y="4688758"/>
            <a:ext cx="548699" cy="393600"/>
          </a:xfrm>
          <a:prstGeom prst="rect">
            <a:avLst/>
          </a:prstGeom>
          <a:noFill/>
          <a:ln>
            <a:noFill/>
          </a:ln>
        </p:spPr>
        <p:txBody>
          <a:bodyPr lIns="91425" tIns="91425" rIns="91425" bIns="91425" anchor="ctr" anchorCtr="0">
            <a:noAutofit/>
          </a:bodyPr>
          <a:lstStyle/>
          <a:p>
            <a:pPr algn="r">
              <a:spcBef>
                <a:spcPts val="0"/>
              </a:spcBef>
              <a:buNone/>
            </a:pPr>
            <a:fld id="{00000000-1234-1234-1234-123412341234}" type="slidenum">
              <a:rPr lang="en" sz="1000">
                <a:solidFill>
                  <a:schemeClr val="dk2"/>
                </a:solidFill>
                <a:latin typeface="Playfair Display"/>
                <a:ea typeface="Playfair Display"/>
                <a:cs typeface="Playfair Display"/>
                <a:sym typeface="Playfair Display"/>
              </a:rPr>
              <a:t>‹#›</a:t>
            </a:fld>
            <a:endParaRPr lang="en" sz="1000">
              <a:solidFill>
                <a:schemeClr val="dk2"/>
              </a:solidFill>
              <a:latin typeface="Playfair Display"/>
              <a:ea typeface="Playfair Display"/>
              <a:cs typeface="Playfair Display"/>
              <a:sym typeface="Playfair Display"/>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jp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4" Type="http://schemas.openxmlformats.org/officeDocument/2006/relationships/image" Target="../media/image17.png"/><Relationship Id="rId5" Type="http://schemas.openxmlformats.org/officeDocument/2006/relationships/image" Target="../media/image18.jpg"/><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3"/>
        <p:cNvGrpSpPr/>
        <p:nvPr/>
      </p:nvGrpSpPr>
      <p:grpSpPr>
        <a:xfrm>
          <a:off x="0" y="0"/>
          <a:ext cx="0" cy="0"/>
          <a:chOff x="0" y="0"/>
          <a:chExt cx="0" cy="0"/>
        </a:xfrm>
      </p:grpSpPr>
      <p:sp>
        <p:nvSpPr>
          <p:cNvPr id="54" name="Shape 54"/>
          <p:cNvSpPr txBox="1">
            <a:spLocks noGrp="1"/>
          </p:cNvSpPr>
          <p:nvPr>
            <p:ph type="body" idx="1"/>
          </p:nvPr>
        </p:nvSpPr>
        <p:spPr>
          <a:xfrm>
            <a:off x="0" y="1964100"/>
            <a:ext cx="2807999" cy="3179400"/>
          </a:xfrm>
          <a:prstGeom prst="rect">
            <a:avLst/>
          </a:prstGeom>
        </p:spPr>
        <p:txBody>
          <a:bodyPr lIns="91425" tIns="91425" rIns="91425" bIns="91425" anchor="t" anchorCtr="0">
            <a:noAutofit/>
          </a:bodyPr>
          <a:lstStyle/>
          <a:p>
            <a:pPr algn="ctr">
              <a:spcBef>
                <a:spcPts val="0"/>
              </a:spcBef>
              <a:buNone/>
            </a:pPr>
            <a:r>
              <a:rPr lang="en"/>
              <a:t>By The Year 6 SRC’s</a:t>
            </a:r>
          </a:p>
        </p:txBody>
      </p:sp>
      <p:sp>
        <p:nvSpPr>
          <p:cNvPr id="55" name="Shape 55"/>
          <p:cNvSpPr txBox="1"/>
          <p:nvPr/>
        </p:nvSpPr>
        <p:spPr>
          <a:xfrm>
            <a:off x="0" y="2603100"/>
            <a:ext cx="3533400" cy="2540400"/>
          </a:xfrm>
          <a:prstGeom prst="rect">
            <a:avLst/>
          </a:prstGeom>
          <a:solidFill>
            <a:srgbClr val="000000"/>
          </a:solidFill>
          <a:ln>
            <a:noFill/>
          </a:ln>
        </p:spPr>
        <p:txBody>
          <a:bodyPr lIns="91425" tIns="91425" rIns="91425" bIns="91425" anchor="t" anchorCtr="0">
            <a:noAutofit/>
          </a:bodyPr>
          <a:lstStyle/>
          <a:p>
            <a:pPr algn="ctr">
              <a:spcBef>
                <a:spcPts val="0"/>
              </a:spcBef>
              <a:buNone/>
            </a:pPr>
            <a:r>
              <a:rPr lang="en" sz="4800">
                <a:solidFill>
                  <a:srgbClr val="FFFFFF"/>
                </a:solidFill>
                <a:latin typeface="Montserrat"/>
                <a:ea typeface="Montserrat"/>
                <a:cs typeface="Montserrat"/>
                <a:sym typeface="Montserrat"/>
              </a:rPr>
              <a:t>Animal Free Dress Day</a:t>
            </a:r>
          </a:p>
        </p:txBody>
      </p:sp>
    </p:spTree>
  </p:cSld>
  <p:clrMapOvr>
    <a:masterClrMapping/>
  </p:clrMapOvr>
  <p:transition xmlns:p14="http://schemas.microsoft.com/office/powerpoint/2010/mai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0" y="3753050"/>
            <a:ext cx="9144000" cy="1390499"/>
          </a:xfrm>
          <a:prstGeom prst="rect">
            <a:avLst/>
          </a:prstGeom>
          <a:solidFill>
            <a:srgbClr val="000000"/>
          </a:solidFill>
        </p:spPr>
        <p:txBody>
          <a:bodyPr lIns="91425" tIns="91425" rIns="91425" bIns="91425" anchor="ctr" anchorCtr="0">
            <a:noAutofit/>
          </a:bodyPr>
          <a:lstStyle/>
          <a:p>
            <a:pPr>
              <a:spcBef>
                <a:spcPts val="0"/>
              </a:spcBef>
              <a:buNone/>
            </a:pPr>
            <a:r>
              <a:rPr lang="en" sz="7200"/>
              <a:t>And Remember To…</a:t>
            </a:r>
            <a:r>
              <a:rPr lang="en"/>
              <a:t> </a:t>
            </a:r>
          </a:p>
        </p:txBody>
      </p:sp>
      <p:pic>
        <p:nvPicPr>
          <p:cNvPr id="120" name="Shape 120"/>
          <p:cNvPicPr preferRelativeResize="0"/>
          <p:nvPr/>
        </p:nvPicPr>
        <p:blipFill>
          <a:blip r:embed="rId4">
            <a:alphaModFix/>
          </a:blip>
          <a:stretch>
            <a:fillRect/>
          </a:stretch>
        </p:blipFill>
        <p:spPr>
          <a:xfrm>
            <a:off x="0" y="0"/>
            <a:ext cx="9110974" cy="4018274"/>
          </a:xfrm>
          <a:prstGeom prst="rect">
            <a:avLst/>
          </a:prstGeom>
          <a:noFill/>
          <a:ln>
            <a:noFill/>
          </a:ln>
        </p:spPr>
      </p:pic>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0" y="3922625"/>
            <a:ext cx="9144000" cy="1221000"/>
          </a:xfrm>
          <a:prstGeom prst="rect">
            <a:avLst/>
          </a:prstGeom>
          <a:solidFill>
            <a:srgbClr val="000000"/>
          </a:solidFill>
          <a:ln>
            <a:noFill/>
          </a:ln>
        </p:spPr>
        <p:txBody>
          <a:bodyPr lIns="91425" tIns="91425" rIns="91425" bIns="91425" anchor="t" anchorCtr="0">
            <a:noAutofit/>
          </a:bodyPr>
          <a:lstStyle/>
          <a:p>
            <a:pPr lvl="0" algn="ctr" rtl="0">
              <a:spcBef>
                <a:spcPts val="0"/>
              </a:spcBef>
              <a:buClr>
                <a:schemeClr val="dk2"/>
              </a:buClr>
              <a:buSzPct val="25000"/>
              <a:buFont typeface="Arial"/>
              <a:buNone/>
            </a:pPr>
            <a:r>
              <a:rPr lang="en" sz="6000" b="1">
                <a:solidFill>
                  <a:srgbClr val="FFFFFF"/>
                </a:solidFill>
              </a:rPr>
              <a:t>Get Dressed For Animals</a:t>
            </a:r>
          </a:p>
          <a:p>
            <a:pPr>
              <a:spcBef>
                <a:spcPts val="0"/>
              </a:spcBef>
              <a:buNone/>
            </a:pPr>
            <a:endParaRPr>
              <a:solidFill>
                <a:srgbClr val="000000"/>
              </a:solidFill>
            </a:endParaRPr>
          </a:p>
        </p:txBody>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9"/>
        <p:cNvGrpSpPr/>
        <p:nvPr/>
      </p:nvGrpSpPr>
      <p:grpSpPr>
        <a:xfrm>
          <a:off x="0" y="0"/>
          <a:ext cx="0" cy="0"/>
          <a:chOff x="0" y="0"/>
          <a:chExt cx="0" cy="0"/>
        </a:xfrm>
      </p:grpSpPr>
      <p:pic>
        <p:nvPicPr>
          <p:cNvPr id="130" name="Shape 130"/>
          <p:cNvPicPr preferRelativeResize="0"/>
          <p:nvPr/>
        </p:nvPicPr>
        <p:blipFill>
          <a:blip r:embed="rId4">
            <a:alphaModFix/>
          </a:blip>
          <a:stretch>
            <a:fillRect/>
          </a:stretch>
        </p:blipFill>
        <p:spPr>
          <a:xfrm>
            <a:off x="-1" y="0"/>
            <a:ext cx="3655291" cy="5143499"/>
          </a:xfrm>
          <a:prstGeom prst="rect">
            <a:avLst/>
          </a:prstGeom>
          <a:noFill/>
          <a:ln>
            <a:noFill/>
          </a:ln>
        </p:spPr>
      </p:pic>
      <p:pic>
        <p:nvPicPr>
          <p:cNvPr id="131" name="Shape 131"/>
          <p:cNvPicPr preferRelativeResize="0"/>
          <p:nvPr/>
        </p:nvPicPr>
        <p:blipFill>
          <a:blip r:embed="rId5">
            <a:alphaModFix/>
          </a:blip>
          <a:stretch>
            <a:fillRect/>
          </a:stretch>
        </p:blipFill>
        <p:spPr>
          <a:xfrm>
            <a:off x="3655300" y="0"/>
            <a:ext cx="5488700" cy="5143500"/>
          </a:xfrm>
          <a:prstGeom prst="rect">
            <a:avLst/>
          </a:prstGeom>
          <a:noFill/>
          <a:ln>
            <a:noFill/>
          </a:ln>
        </p:spPr>
      </p:pic>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4100" y="79025"/>
            <a:ext cx="8515799" cy="757499"/>
          </a:xfrm>
          <a:prstGeom prst="rect">
            <a:avLst/>
          </a:prstGeom>
          <a:solidFill>
            <a:srgbClr val="FFFF00"/>
          </a:solidFill>
        </p:spPr>
        <p:txBody>
          <a:bodyPr lIns="91425" tIns="91425" rIns="91425" bIns="91425" anchor="t" anchorCtr="0">
            <a:noAutofit/>
          </a:bodyPr>
          <a:lstStyle/>
          <a:p>
            <a:pPr algn="ctr">
              <a:spcBef>
                <a:spcPts val="0"/>
              </a:spcBef>
              <a:buNone/>
            </a:pPr>
            <a:r>
              <a:rPr lang="en" sz="3600">
                <a:highlight>
                  <a:srgbClr val="FFFF00"/>
                </a:highlight>
              </a:rPr>
              <a:t>About The Sunshine Coast Animal Refuge </a:t>
            </a:r>
          </a:p>
        </p:txBody>
      </p:sp>
      <p:sp>
        <p:nvSpPr>
          <p:cNvPr id="61" name="Shape 61"/>
          <p:cNvSpPr txBox="1">
            <a:spLocks noGrp="1"/>
          </p:cNvSpPr>
          <p:nvPr>
            <p:ph type="body" idx="1"/>
          </p:nvPr>
        </p:nvSpPr>
        <p:spPr>
          <a:xfrm>
            <a:off x="269400" y="836525"/>
            <a:ext cx="8605200" cy="1326299"/>
          </a:xfrm>
          <a:prstGeom prst="rect">
            <a:avLst/>
          </a:prstGeom>
        </p:spPr>
        <p:txBody>
          <a:bodyPr lIns="91425" tIns="91425" rIns="91425" bIns="91425" anchor="t" anchorCtr="0">
            <a:noAutofit/>
          </a:bodyPr>
          <a:lstStyle/>
          <a:p>
            <a:pPr lvl="0" rtl="0">
              <a:lnSpc>
                <a:spcPct val="115000"/>
              </a:lnSpc>
              <a:spcBef>
                <a:spcPts val="0"/>
              </a:spcBef>
              <a:spcAft>
                <a:spcPts val="0"/>
              </a:spcAft>
              <a:buNone/>
            </a:pPr>
            <a:r>
              <a:rPr lang="en" sz="2400">
                <a:solidFill>
                  <a:srgbClr val="000000"/>
                </a:solidFill>
                <a:latin typeface="Arial"/>
                <a:ea typeface="Arial"/>
                <a:cs typeface="Arial"/>
                <a:sym typeface="Arial"/>
              </a:rPr>
              <a:t>The Sunshine Coast Animal Refuge was established in 1979. Their Mission statement is 'Giving refuge to abandoned animals until permanently rehomed.’ </a:t>
            </a:r>
          </a:p>
        </p:txBody>
      </p:sp>
      <p:pic>
        <p:nvPicPr>
          <p:cNvPr id="62" name="Shape 62"/>
          <p:cNvPicPr preferRelativeResize="0"/>
          <p:nvPr/>
        </p:nvPicPr>
        <p:blipFill>
          <a:blip r:embed="rId3">
            <a:alphaModFix/>
          </a:blip>
          <a:stretch>
            <a:fillRect/>
          </a:stretch>
        </p:blipFill>
        <p:spPr>
          <a:xfrm>
            <a:off x="818362" y="2205875"/>
            <a:ext cx="7507275" cy="2937625"/>
          </a:xfrm>
          <a:prstGeom prst="rect">
            <a:avLst/>
          </a:prstGeom>
          <a:noFill/>
          <a:ln>
            <a:noFill/>
          </a:ln>
        </p:spPr>
      </p:pic>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232575" y="79125"/>
            <a:ext cx="8520599" cy="746399"/>
          </a:xfrm>
          <a:prstGeom prst="rect">
            <a:avLst/>
          </a:prstGeom>
          <a:solidFill>
            <a:srgbClr val="FFFF00"/>
          </a:solidFill>
        </p:spPr>
        <p:txBody>
          <a:bodyPr lIns="91425" tIns="91425" rIns="91425" bIns="91425" anchor="t" anchorCtr="0">
            <a:noAutofit/>
          </a:bodyPr>
          <a:lstStyle/>
          <a:p>
            <a:pPr algn="ctr">
              <a:spcBef>
                <a:spcPts val="0"/>
              </a:spcBef>
              <a:buNone/>
            </a:pPr>
            <a:r>
              <a:rPr lang="en" sz="3600">
                <a:highlight>
                  <a:srgbClr val="FFFF00"/>
                </a:highlight>
              </a:rPr>
              <a:t>More About</a:t>
            </a:r>
          </a:p>
        </p:txBody>
      </p:sp>
      <p:sp>
        <p:nvSpPr>
          <p:cNvPr id="68" name="Shape 68"/>
          <p:cNvSpPr txBox="1">
            <a:spLocks noGrp="1"/>
          </p:cNvSpPr>
          <p:nvPr>
            <p:ph type="body" idx="1"/>
          </p:nvPr>
        </p:nvSpPr>
        <p:spPr>
          <a:xfrm>
            <a:off x="356925" y="825525"/>
            <a:ext cx="8520599" cy="1490400"/>
          </a:xfrm>
          <a:prstGeom prst="rect">
            <a:avLst/>
          </a:prstGeom>
        </p:spPr>
        <p:txBody>
          <a:bodyPr lIns="91425" tIns="91425" rIns="91425" bIns="91425" anchor="t" anchorCtr="0">
            <a:noAutofit/>
          </a:bodyPr>
          <a:lstStyle/>
          <a:p>
            <a:pPr lvl="0">
              <a:spcBef>
                <a:spcPts val="0"/>
              </a:spcBef>
              <a:spcAft>
                <a:spcPts val="0"/>
              </a:spcAft>
              <a:buClr>
                <a:schemeClr val="dk2"/>
              </a:buClr>
              <a:buSzPct val="45833"/>
              <a:buFont typeface="Arial"/>
              <a:buNone/>
            </a:pPr>
            <a:r>
              <a:rPr lang="en" sz="2400">
                <a:latin typeface="Arial"/>
                <a:ea typeface="Arial"/>
                <a:cs typeface="Arial"/>
                <a:sym typeface="Arial"/>
              </a:rPr>
              <a:t>The Refuge is an independent, non-profit and a charitable organisation. They also run education programmes for the community on responsible animal ownership. </a:t>
            </a:r>
          </a:p>
        </p:txBody>
      </p:sp>
      <p:pic>
        <p:nvPicPr>
          <p:cNvPr id="69" name="Shape 69"/>
          <p:cNvPicPr preferRelativeResize="0"/>
          <p:nvPr/>
        </p:nvPicPr>
        <p:blipFill>
          <a:blip r:embed="rId3">
            <a:alphaModFix/>
          </a:blip>
          <a:stretch>
            <a:fillRect/>
          </a:stretch>
        </p:blipFill>
        <p:spPr>
          <a:xfrm>
            <a:off x="780625" y="2238275"/>
            <a:ext cx="7424476" cy="2905225"/>
          </a:xfrm>
          <a:prstGeom prst="rect">
            <a:avLst/>
          </a:prstGeom>
          <a:noFill/>
          <a:ln>
            <a:noFill/>
          </a:ln>
        </p:spPr>
      </p:pic>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311700" y="113050"/>
            <a:ext cx="8520599" cy="746399"/>
          </a:xfrm>
          <a:prstGeom prst="rect">
            <a:avLst/>
          </a:prstGeom>
          <a:solidFill>
            <a:srgbClr val="FFFF00"/>
          </a:solidFill>
        </p:spPr>
        <p:txBody>
          <a:bodyPr lIns="91425" tIns="91425" rIns="91425" bIns="91425" anchor="t" anchorCtr="0">
            <a:noAutofit/>
          </a:bodyPr>
          <a:lstStyle/>
          <a:p>
            <a:pPr algn="ctr">
              <a:spcBef>
                <a:spcPts val="0"/>
              </a:spcBef>
              <a:buNone/>
            </a:pPr>
            <a:r>
              <a:rPr lang="en" sz="3600">
                <a:highlight>
                  <a:srgbClr val="FFFF00"/>
                </a:highlight>
              </a:rPr>
              <a:t>Even More About</a:t>
            </a:r>
          </a:p>
        </p:txBody>
      </p:sp>
      <p:sp>
        <p:nvSpPr>
          <p:cNvPr id="75" name="Shape 75"/>
          <p:cNvSpPr txBox="1">
            <a:spLocks noGrp="1"/>
          </p:cNvSpPr>
          <p:nvPr>
            <p:ph type="body" idx="1"/>
          </p:nvPr>
        </p:nvSpPr>
        <p:spPr>
          <a:xfrm>
            <a:off x="311700" y="859450"/>
            <a:ext cx="8520599" cy="1467599"/>
          </a:xfrm>
          <a:prstGeom prst="rect">
            <a:avLst/>
          </a:prstGeom>
        </p:spPr>
        <p:txBody>
          <a:bodyPr lIns="91425" tIns="91425" rIns="91425" bIns="91425" anchor="t" anchorCtr="0">
            <a:noAutofit/>
          </a:bodyPr>
          <a:lstStyle/>
          <a:p>
            <a:pPr lvl="0" rtl="0">
              <a:spcBef>
                <a:spcPts val="0"/>
              </a:spcBef>
              <a:spcAft>
                <a:spcPts val="0"/>
              </a:spcAft>
              <a:buClr>
                <a:schemeClr val="dk2"/>
              </a:buClr>
              <a:buSzPct val="45833"/>
              <a:buFont typeface="Arial"/>
              <a:buNone/>
            </a:pPr>
            <a:r>
              <a:rPr lang="en" sz="2400">
                <a:latin typeface="Arial"/>
                <a:ea typeface="Arial"/>
                <a:cs typeface="Arial"/>
                <a:sym typeface="Arial"/>
              </a:rPr>
              <a:t>All animals admitted to the Refuge are Vet checked, vaccinated, wormed, micro chipped and medically treated if necessary. </a:t>
            </a:r>
          </a:p>
          <a:p>
            <a:pPr>
              <a:spcBef>
                <a:spcPts val="0"/>
              </a:spcBef>
              <a:buNone/>
            </a:pPr>
            <a:endParaRPr/>
          </a:p>
        </p:txBody>
      </p:sp>
      <p:pic>
        <p:nvPicPr>
          <p:cNvPr id="76" name="Shape 76"/>
          <p:cNvPicPr preferRelativeResize="0"/>
          <p:nvPr/>
        </p:nvPicPr>
        <p:blipFill>
          <a:blip r:embed="rId3">
            <a:alphaModFix/>
          </a:blip>
          <a:stretch>
            <a:fillRect/>
          </a:stretch>
        </p:blipFill>
        <p:spPr>
          <a:xfrm>
            <a:off x="859750" y="2238275"/>
            <a:ext cx="7424476" cy="2905225"/>
          </a:xfrm>
          <a:prstGeom prst="rect">
            <a:avLst/>
          </a:prstGeom>
          <a:noFill/>
          <a:ln>
            <a:noFill/>
          </a:ln>
        </p:spPr>
      </p:pic>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0"/>
        <p:cNvGrpSpPr/>
        <p:nvPr/>
      </p:nvGrpSpPr>
      <p:grpSpPr>
        <a:xfrm>
          <a:off x="0" y="0"/>
          <a:ext cx="0" cy="0"/>
          <a:chOff x="0" y="0"/>
          <a:chExt cx="0" cy="0"/>
        </a:xfrm>
      </p:grpSpPr>
      <p:sp>
        <p:nvSpPr>
          <p:cNvPr id="81" name="Shape 81"/>
          <p:cNvSpPr txBox="1">
            <a:spLocks noGrp="1"/>
          </p:cNvSpPr>
          <p:nvPr>
            <p:ph type="ctrTitle"/>
          </p:nvPr>
        </p:nvSpPr>
        <p:spPr>
          <a:xfrm>
            <a:off x="4312700" y="1945350"/>
            <a:ext cx="3899999" cy="1252800"/>
          </a:xfrm>
          <a:prstGeom prst="rect">
            <a:avLst/>
          </a:prstGeom>
          <a:solidFill>
            <a:srgbClr val="000000"/>
          </a:solidFill>
        </p:spPr>
        <p:txBody>
          <a:bodyPr lIns="91425" tIns="91425" rIns="91425" bIns="91425" anchor="ctr" anchorCtr="0">
            <a:noAutofit/>
          </a:bodyPr>
          <a:lstStyle/>
          <a:p>
            <a:pPr>
              <a:spcBef>
                <a:spcPts val="0"/>
              </a:spcBef>
              <a:buNone/>
            </a:pPr>
            <a:r>
              <a:rPr lang="en" sz="5000">
                <a:solidFill>
                  <a:srgbClr val="FFFFFF"/>
                </a:solidFill>
              </a:rPr>
              <a:t>Fundraiser</a:t>
            </a:r>
          </a:p>
        </p:txBody>
      </p:sp>
      <p:sp>
        <p:nvSpPr>
          <p:cNvPr id="82" name="Shape 82"/>
          <p:cNvSpPr txBox="1">
            <a:spLocks noGrp="1"/>
          </p:cNvSpPr>
          <p:nvPr>
            <p:ph type="subTitle" idx="1"/>
          </p:nvPr>
        </p:nvSpPr>
        <p:spPr>
          <a:xfrm>
            <a:off x="4312700" y="930750"/>
            <a:ext cx="3843600" cy="577799"/>
          </a:xfrm>
          <a:prstGeom prst="rect">
            <a:avLst/>
          </a:prstGeom>
        </p:spPr>
        <p:txBody>
          <a:bodyPr lIns="91425" tIns="91425" rIns="91425" bIns="91425" anchor="ctr" anchorCtr="0">
            <a:noAutofit/>
          </a:bodyPr>
          <a:lstStyle/>
          <a:p>
            <a:pPr algn="ctr">
              <a:spcBef>
                <a:spcPts val="0"/>
              </a:spcBef>
              <a:buNone/>
            </a:pPr>
            <a:r>
              <a:rPr lang="en"/>
              <a:t>So We’re Doing A</a:t>
            </a:r>
          </a:p>
        </p:txBody>
      </p:sp>
      <p:sp>
        <p:nvSpPr>
          <p:cNvPr id="83" name="Shape 83"/>
          <p:cNvSpPr txBox="1">
            <a:spLocks noGrp="1"/>
          </p:cNvSpPr>
          <p:nvPr>
            <p:ph type="subTitle" idx="2"/>
          </p:nvPr>
        </p:nvSpPr>
        <p:spPr>
          <a:xfrm>
            <a:off x="4340900" y="3634950"/>
            <a:ext cx="3843600" cy="577799"/>
          </a:xfrm>
          <a:prstGeom prst="rect">
            <a:avLst/>
          </a:prstGeom>
        </p:spPr>
        <p:txBody>
          <a:bodyPr lIns="91425" tIns="91425" rIns="91425" bIns="91425" anchor="ctr" anchorCtr="0">
            <a:noAutofit/>
          </a:bodyPr>
          <a:lstStyle/>
          <a:p>
            <a:pPr lvl="0" algn="ctr" rtl="0">
              <a:spcBef>
                <a:spcPts val="0"/>
              </a:spcBef>
              <a:buNone/>
            </a:pPr>
            <a:r>
              <a:rPr lang="en"/>
              <a:t>To Help Animals</a:t>
            </a:r>
          </a:p>
        </p:txBody>
      </p:sp>
      <p:pic>
        <p:nvPicPr>
          <p:cNvPr id="84" name="Shape 84"/>
          <p:cNvPicPr preferRelativeResize="0"/>
          <p:nvPr/>
        </p:nvPicPr>
        <p:blipFill>
          <a:blip r:embed="rId4">
            <a:alphaModFix/>
          </a:blip>
          <a:stretch>
            <a:fillRect/>
          </a:stretch>
        </p:blipFill>
        <p:spPr>
          <a:xfrm>
            <a:off x="58425" y="0"/>
            <a:ext cx="4254274" cy="5092699"/>
          </a:xfrm>
          <a:prstGeom prst="rect">
            <a:avLst/>
          </a:prstGeom>
          <a:noFill/>
          <a:ln>
            <a:noFill/>
          </a:ln>
        </p:spPr>
      </p:pic>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214800" y="146950"/>
            <a:ext cx="8583600" cy="689700"/>
          </a:xfrm>
          <a:prstGeom prst="rect">
            <a:avLst/>
          </a:prstGeom>
          <a:solidFill>
            <a:srgbClr val="FFFF00"/>
          </a:solidFill>
        </p:spPr>
        <p:txBody>
          <a:bodyPr lIns="91425" tIns="91425" rIns="91425" bIns="91425" anchor="t" anchorCtr="0">
            <a:noAutofit/>
          </a:bodyPr>
          <a:lstStyle/>
          <a:p>
            <a:pPr algn="ctr">
              <a:spcBef>
                <a:spcPts val="0"/>
              </a:spcBef>
              <a:buNone/>
            </a:pPr>
            <a:r>
              <a:rPr lang="en" sz="3600">
                <a:highlight>
                  <a:srgbClr val="FFFF00"/>
                </a:highlight>
              </a:rPr>
              <a:t>What To Wear</a:t>
            </a:r>
          </a:p>
        </p:txBody>
      </p:sp>
      <p:sp>
        <p:nvSpPr>
          <p:cNvPr id="90" name="Shape 90"/>
          <p:cNvSpPr txBox="1">
            <a:spLocks noGrp="1"/>
          </p:cNvSpPr>
          <p:nvPr>
            <p:ph type="body" idx="1"/>
          </p:nvPr>
        </p:nvSpPr>
        <p:spPr>
          <a:xfrm>
            <a:off x="0" y="836525"/>
            <a:ext cx="9144000" cy="2296500"/>
          </a:xfrm>
          <a:prstGeom prst="rect">
            <a:avLst/>
          </a:prstGeom>
        </p:spPr>
        <p:txBody>
          <a:bodyPr lIns="91425" tIns="91425" rIns="91425" bIns="91425" anchor="t" anchorCtr="0">
            <a:noAutofit/>
          </a:bodyPr>
          <a:lstStyle/>
          <a:p>
            <a:pPr rtl="0">
              <a:spcBef>
                <a:spcPts val="0"/>
              </a:spcBef>
              <a:buNone/>
            </a:pPr>
            <a:r>
              <a:rPr lang="en"/>
              <a:t>We are raising money for the Sunshine Coast Animal Refuge and the theme for the Free Dress day is ‘Dress as an animal’. So come dressed as an animal. Some ideas of what you can wear are:</a:t>
            </a:r>
          </a:p>
          <a:p>
            <a:pPr marL="457200" lvl="0" indent="-228600" rtl="0">
              <a:spcBef>
                <a:spcPts val="0"/>
              </a:spcBef>
            </a:pPr>
            <a:r>
              <a:rPr lang="en"/>
              <a:t>An animal onesie</a:t>
            </a:r>
          </a:p>
          <a:p>
            <a:pPr marL="457200" lvl="0" indent="-228600" rtl="0">
              <a:spcBef>
                <a:spcPts val="0"/>
              </a:spcBef>
            </a:pPr>
            <a:r>
              <a:rPr lang="en"/>
              <a:t>An animal mask</a:t>
            </a:r>
          </a:p>
          <a:p>
            <a:pPr marL="457200" lvl="0" indent="-228600" rtl="0">
              <a:spcBef>
                <a:spcPts val="0"/>
              </a:spcBef>
            </a:pPr>
            <a:r>
              <a:rPr lang="en"/>
              <a:t>A homemade animal costume</a:t>
            </a:r>
          </a:p>
        </p:txBody>
      </p:sp>
      <p:pic>
        <p:nvPicPr>
          <p:cNvPr id="91" name="Shape 91"/>
          <p:cNvPicPr preferRelativeResize="0"/>
          <p:nvPr/>
        </p:nvPicPr>
        <p:blipFill>
          <a:blip r:embed="rId3">
            <a:alphaModFix/>
          </a:blip>
          <a:stretch>
            <a:fillRect/>
          </a:stretch>
        </p:blipFill>
        <p:spPr>
          <a:xfrm>
            <a:off x="3633175" y="1623050"/>
            <a:ext cx="2383874" cy="1897375"/>
          </a:xfrm>
          <a:prstGeom prst="rect">
            <a:avLst/>
          </a:prstGeom>
          <a:noFill/>
          <a:ln>
            <a:noFill/>
          </a:ln>
        </p:spPr>
      </p:pic>
      <p:pic>
        <p:nvPicPr>
          <p:cNvPr id="92" name="Shape 92"/>
          <p:cNvPicPr preferRelativeResize="0"/>
          <p:nvPr/>
        </p:nvPicPr>
        <p:blipFill>
          <a:blip r:embed="rId4">
            <a:alphaModFix/>
          </a:blip>
          <a:stretch>
            <a:fillRect/>
          </a:stretch>
        </p:blipFill>
        <p:spPr>
          <a:xfrm>
            <a:off x="5948000" y="1727275"/>
            <a:ext cx="3196000" cy="1688950"/>
          </a:xfrm>
          <a:prstGeom prst="rect">
            <a:avLst/>
          </a:prstGeom>
          <a:noFill/>
          <a:ln>
            <a:noFill/>
          </a:ln>
        </p:spPr>
      </p:pic>
      <p:pic>
        <p:nvPicPr>
          <p:cNvPr id="93" name="Shape 93"/>
          <p:cNvPicPr preferRelativeResize="0"/>
          <p:nvPr/>
        </p:nvPicPr>
        <p:blipFill>
          <a:blip r:embed="rId5">
            <a:alphaModFix/>
          </a:blip>
          <a:stretch>
            <a:fillRect/>
          </a:stretch>
        </p:blipFill>
        <p:spPr>
          <a:xfrm>
            <a:off x="1456375" y="3133150"/>
            <a:ext cx="1582350" cy="1897375"/>
          </a:xfrm>
          <a:prstGeom prst="rect">
            <a:avLst/>
          </a:prstGeom>
          <a:noFill/>
          <a:ln>
            <a:noFill/>
          </a:ln>
        </p:spPr>
      </p:pic>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311700" y="203475"/>
            <a:ext cx="8520599" cy="678299"/>
          </a:xfrm>
          <a:prstGeom prst="rect">
            <a:avLst/>
          </a:prstGeom>
          <a:solidFill>
            <a:srgbClr val="FFFF00"/>
          </a:solidFill>
        </p:spPr>
        <p:txBody>
          <a:bodyPr lIns="91425" tIns="91425" rIns="91425" bIns="91425" anchor="t" anchorCtr="0">
            <a:noAutofit/>
          </a:bodyPr>
          <a:lstStyle/>
          <a:p>
            <a:pPr algn="ctr">
              <a:spcBef>
                <a:spcPts val="0"/>
              </a:spcBef>
              <a:buNone/>
            </a:pPr>
            <a:r>
              <a:rPr lang="en" sz="3600">
                <a:solidFill>
                  <a:srgbClr val="000000"/>
                </a:solidFill>
                <a:highlight>
                  <a:srgbClr val="FFFF00"/>
                </a:highlight>
              </a:rPr>
              <a:t>The Date</a:t>
            </a:r>
          </a:p>
        </p:txBody>
      </p:sp>
      <p:sp>
        <p:nvSpPr>
          <p:cNvPr id="99" name="Shape 99"/>
          <p:cNvSpPr txBox="1">
            <a:spLocks noGrp="1"/>
          </p:cNvSpPr>
          <p:nvPr>
            <p:ph type="body" idx="1"/>
          </p:nvPr>
        </p:nvSpPr>
        <p:spPr>
          <a:xfrm>
            <a:off x="311700" y="1008000"/>
            <a:ext cx="8520599" cy="1298100"/>
          </a:xfrm>
          <a:prstGeom prst="rect">
            <a:avLst/>
          </a:prstGeom>
        </p:spPr>
        <p:txBody>
          <a:bodyPr lIns="91425" tIns="91425" rIns="91425" bIns="91425" anchor="t" anchorCtr="0">
            <a:noAutofit/>
          </a:bodyPr>
          <a:lstStyle/>
          <a:p>
            <a:pPr>
              <a:spcBef>
                <a:spcPts val="0"/>
              </a:spcBef>
              <a:buNone/>
            </a:pPr>
            <a:r>
              <a:rPr lang="en" sz="2400"/>
              <a:t>You have to get dressed up on the 26th of November for the Sunshine Coast Animal Refuge.</a:t>
            </a:r>
          </a:p>
        </p:txBody>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311700" y="151100"/>
            <a:ext cx="8520599" cy="687300"/>
          </a:xfrm>
          <a:prstGeom prst="rect">
            <a:avLst/>
          </a:prstGeom>
          <a:solidFill>
            <a:srgbClr val="FFFF00"/>
          </a:solidFill>
        </p:spPr>
        <p:txBody>
          <a:bodyPr lIns="91425" tIns="91425" rIns="91425" bIns="91425" anchor="t" anchorCtr="0">
            <a:noAutofit/>
          </a:bodyPr>
          <a:lstStyle/>
          <a:p>
            <a:pPr algn="ctr">
              <a:spcBef>
                <a:spcPts val="0"/>
              </a:spcBef>
              <a:buNone/>
            </a:pPr>
            <a:r>
              <a:rPr lang="en" sz="3600">
                <a:highlight>
                  <a:srgbClr val="FFFF00"/>
                </a:highlight>
              </a:rPr>
              <a:t>Money</a:t>
            </a:r>
          </a:p>
        </p:txBody>
      </p:sp>
      <p:sp>
        <p:nvSpPr>
          <p:cNvPr id="105" name="Shape 105"/>
          <p:cNvSpPr txBox="1">
            <a:spLocks noGrp="1"/>
          </p:cNvSpPr>
          <p:nvPr>
            <p:ph type="body" idx="1"/>
          </p:nvPr>
        </p:nvSpPr>
        <p:spPr>
          <a:xfrm>
            <a:off x="311700" y="3795625"/>
            <a:ext cx="8520599" cy="1175399"/>
          </a:xfrm>
          <a:prstGeom prst="rect">
            <a:avLst/>
          </a:prstGeom>
        </p:spPr>
        <p:txBody>
          <a:bodyPr lIns="91425" tIns="91425" rIns="91425" bIns="91425" anchor="t" anchorCtr="0">
            <a:noAutofit/>
          </a:bodyPr>
          <a:lstStyle/>
          <a:p>
            <a:pPr algn="ctr" rtl="0">
              <a:spcBef>
                <a:spcPts val="0"/>
              </a:spcBef>
              <a:buNone/>
            </a:pPr>
            <a:r>
              <a:rPr lang="en" sz="2400">
                <a:solidFill>
                  <a:srgbClr val="FFFFFF"/>
                </a:solidFill>
                <a:highlight>
                  <a:srgbClr val="000000"/>
                </a:highlight>
              </a:rPr>
              <a:t>Help the Animal Refuge…</a:t>
            </a:r>
          </a:p>
          <a:p>
            <a:pPr algn="ctr">
              <a:spcBef>
                <a:spcPts val="0"/>
              </a:spcBef>
              <a:buNone/>
            </a:pPr>
            <a:r>
              <a:rPr lang="en" sz="2400">
                <a:solidFill>
                  <a:srgbClr val="FFFFFF"/>
                </a:solidFill>
                <a:highlight>
                  <a:srgbClr val="000000"/>
                </a:highlight>
              </a:rPr>
              <a:t>Bring $2 or more!</a:t>
            </a: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spcBef>
                <a:spcPts val="0"/>
              </a:spcBef>
              <a:buNone/>
            </a:pPr>
            <a:r>
              <a:rPr lang="en"/>
              <a:t>What else can you bring?</a:t>
            </a:r>
          </a:p>
        </p:txBody>
      </p:sp>
      <p:sp>
        <p:nvSpPr>
          <p:cNvPr id="111" name="Shape 111"/>
          <p:cNvSpPr txBox="1">
            <a:spLocks noGrp="1"/>
          </p:cNvSpPr>
          <p:nvPr>
            <p:ph type="body" idx="1"/>
          </p:nvPr>
        </p:nvSpPr>
        <p:spPr>
          <a:xfrm>
            <a:off x="311700" y="1234075"/>
            <a:ext cx="8520599" cy="3334800"/>
          </a:xfrm>
          <a:prstGeom prst="rect">
            <a:avLst/>
          </a:prstGeom>
        </p:spPr>
        <p:txBody>
          <a:bodyPr lIns="91425" tIns="91425" rIns="91425" bIns="91425" anchor="t" anchorCtr="0">
            <a:noAutofit/>
          </a:bodyPr>
          <a:lstStyle/>
          <a:p>
            <a:pPr>
              <a:spcBef>
                <a:spcPts val="0"/>
              </a:spcBef>
              <a:buNone/>
            </a:pPr>
            <a:r>
              <a:rPr lang="en"/>
              <a:t>                                                   and or</a:t>
            </a:r>
          </a:p>
        </p:txBody>
      </p:sp>
      <p:pic>
        <p:nvPicPr>
          <p:cNvPr id="112" name="Shape 112"/>
          <p:cNvPicPr preferRelativeResize="0"/>
          <p:nvPr/>
        </p:nvPicPr>
        <p:blipFill>
          <a:blip r:embed="rId3">
            <a:alphaModFix/>
          </a:blip>
          <a:stretch>
            <a:fillRect/>
          </a:stretch>
        </p:blipFill>
        <p:spPr>
          <a:xfrm>
            <a:off x="4246850" y="1902424"/>
            <a:ext cx="2279975" cy="2285174"/>
          </a:xfrm>
          <a:prstGeom prst="rect">
            <a:avLst/>
          </a:prstGeom>
          <a:noFill/>
          <a:ln>
            <a:noFill/>
          </a:ln>
        </p:spPr>
      </p:pic>
      <p:pic>
        <p:nvPicPr>
          <p:cNvPr id="113" name="Shape 113"/>
          <p:cNvPicPr preferRelativeResize="0"/>
          <p:nvPr/>
        </p:nvPicPr>
        <p:blipFill>
          <a:blip r:embed="rId4">
            <a:alphaModFix/>
          </a:blip>
          <a:stretch>
            <a:fillRect/>
          </a:stretch>
        </p:blipFill>
        <p:spPr>
          <a:xfrm>
            <a:off x="6766075" y="1720937"/>
            <a:ext cx="1937949" cy="2648124"/>
          </a:xfrm>
          <a:prstGeom prst="rect">
            <a:avLst/>
          </a:prstGeom>
          <a:noFill/>
          <a:ln>
            <a:noFill/>
          </a:ln>
        </p:spPr>
      </p:pic>
      <p:pic>
        <p:nvPicPr>
          <p:cNvPr id="114" name="Shape 114"/>
          <p:cNvPicPr preferRelativeResize="0"/>
          <p:nvPr/>
        </p:nvPicPr>
        <p:blipFill>
          <a:blip r:embed="rId5">
            <a:alphaModFix/>
          </a:blip>
          <a:stretch>
            <a:fillRect/>
          </a:stretch>
        </p:blipFill>
        <p:spPr>
          <a:xfrm>
            <a:off x="447070" y="1760420"/>
            <a:ext cx="2569150" cy="2569150"/>
          </a:xfrm>
          <a:prstGeom prst="rect">
            <a:avLst/>
          </a:prstGeom>
          <a:noFill/>
          <a:ln>
            <a:noFill/>
          </a:ln>
        </p:spPr>
      </p:pic>
    </p:spTree>
  </p:cSld>
  <p:clrMapOvr>
    <a:masterClrMapping/>
  </p:clrMapOvr>
  <p:transition xmlns:p14="http://schemas.microsoft.com/office/powerpoint/2010/main" spd="slow">
    <p:cut/>
  </p:transition>
</p:sld>
</file>

<file path=ppt/theme/theme1.xml><?xml version="1.0" encoding="utf-8"?>
<a:theme xmlns:a="http://schemas.openxmlformats.org/drawingml/2006/main" name="pop">
  <a:themeElements>
    <a:clrScheme name="Pop">
      <a:dk1>
        <a:srgbClr val="F8E71C"/>
      </a:dk1>
      <a:lt1>
        <a:srgbClr val="FFFFFF"/>
      </a:lt1>
      <a:dk2>
        <a:srgbClr val="000000"/>
      </a:dk2>
      <a:lt2>
        <a:srgbClr val="D9D9D9"/>
      </a:lt2>
      <a:accent1>
        <a:srgbClr val="666666"/>
      </a:accent1>
      <a:accent2>
        <a:srgbClr val="483165"/>
      </a:accent2>
      <a:accent3>
        <a:srgbClr val="EB1E95"/>
      </a:accent3>
      <a:accent4>
        <a:srgbClr val="0F9D58"/>
      </a:accent4>
      <a:accent5>
        <a:srgbClr val="01AFD1"/>
      </a:accent5>
      <a:accent6>
        <a:srgbClr val="9C27B0"/>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201</Words>
  <Application>Microsoft Macintosh PowerPoint</Application>
  <PresentationFormat>On-screen Show (16:9)</PresentationFormat>
  <Paragraphs>25</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Playfair Display</vt:lpstr>
      <vt:lpstr>Montserrat</vt:lpstr>
      <vt:lpstr>Oswald</vt:lpstr>
      <vt:lpstr>pop</vt:lpstr>
      <vt:lpstr>PowerPoint Presentation</vt:lpstr>
      <vt:lpstr>About The Sunshine Coast Animal Refuge </vt:lpstr>
      <vt:lpstr>More About</vt:lpstr>
      <vt:lpstr>Even More About</vt:lpstr>
      <vt:lpstr>Fundraiser</vt:lpstr>
      <vt:lpstr>What To Wear</vt:lpstr>
      <vt:lpstr>The Date</vt:lpstr>
      <vt:lpstr>Money</vt:lpstr>
      <vt:lpstr>What else can you bring?</vt:lpstr>
      <vt:lpstr>And Remember To… </vt:lpstr>
      <vt:lpstr>Get Dressed For Animals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Glasshouse Country Christian College</cp:lastModifiedBy>
  <cp:revision>1</cp:revision>
  <dcterms:modified xsi:type="dcterms:W3CDTF">2015-11-16T12:48:37Z</dcterms:modified>
</cp:coreProperties>
</file>